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4229" r:id="rId4"/>
  </p:sldMasterIdLst>
  <p:notesMasterIdLst>
    <p:notesMasterId r:id="rId33"/>
  </p:notesMasterIdLst>
  <p:handoutMasterIdLst>
    <p:handoutMasterId r:id="rId34"/>
  </p:handoutMasterIdLst>
  <p:sldIdLst>
    <p:sldId id="1368" r:id="rId5"/>
    <p:sldId id="1369" r:id="rId6"/>
    <p:sldId id="1584" r:id="rId7"/>
    <p:sldId id="1579" r:id="rId8"/>
    <p:sldId id="1577" r:id="rId9"/>
    <p:sldId id="1588" r:id="rId10"/>
    <p:sldId id="1581" r:id="rId11"/>
    <p:sldId id="1576" r:id="rId12"/>
    <p:sldId id="1538" r:id="rId13"/>
    <p:sldId id="1550" r:id="rId14"/>
    <p:sldId id="1582" r:id="rId15"/>
    <p:sldId id="1363" r:id="rId16"/>
    <p:sldId id="1559" r:id="rId17"/>
    <p:sldId id="1587" r:id="rId18"/>
    <p:sldId id="1586" r:id="rId19"/>
    <p:sldId id="1592" r:id="rId20"/>
    <p:sldId id="1591" r:id="rId21"/>
    <p:sldId id="1594" r:id="rId22"/>
    <p:sldId id="1595" r:id="rId23"/>
    <p:sldId id="1598" r:id="rId24"/>
    <p:sldId id="1596" r:id="rId25"/>
    <p:sldId id="1599" r:id="rId26"/>
    <p:sldId id="1560" r:id="rId27"/>
    <p:sldId id="1597" r:id="rId28"/>
    <p:sldId id="1430" r:id="rId29"/>
    <p:sldId id="1540" r:id="rId30"/>
    <p:sldId id="1593" r:id="rId31"/>
    <p:sldId id="1583" r:id="rId32"/>
  </p:sldIdLst>
  <p:sldSz cx="14630400" cy="8229600"/>
  <p:notesSz cx="6858000" cy="9144000"/>
  <p:embeddedFontLst>
    <p:embeddedFont>
      <p:font typeface="Amazon Ember" panose="020B0603020204020204" pitchFamily="34" charset="0"/>
      <p:regular r:id="rId35"/>
      <p:bold r:id="rId36"/>
      <p:italic r:id="rId37"/>
      <p:boldItalic r:id="rId38"/>
    </p:embeddedFont>
    <p:embeddedFont>
      <p:font typeface="Amazon Ember Heavy" panose="020B0603020204020204" pitchFamily="34" charset="0"/>
      <p:bold r:id="rId39"/>
      <p:italic r:id="rId40"/>
      <p:boldItalic r:id="rId41"/>
    </p:embeddedFont>
    <p:embeddedFont>
      <p:font typeface="Amazon Ember Light" panose="020B0403020204020204" pitchFamily="34" charset="0"/>
      <p:regular r:id="rId42"/>
      <p:italic r:id="rId43"/>
    </p:embeddedFont>
    <p:embeddedFont>
      <p:font typeface="Arial Black" panose="020B0604020202020204" pitchFamily="34" charset="0"/>
      <p:bold r:id="rId44"/>
    </p:embeddedFont>
    <p:embeddedFont>
      <p:font typeface="Lucida Console" panose="020B0609040504020204" pitchFamily="49" charset="0"/>
      <p:regular r:id="rId45"/>
    </p:embeddedFont>
  </p:embeddedFontLst>
  <p:defaultTextStyle>
    <a:defPPr>
      <a:defRPr lang="en-US"/>
    </a:defPPr>
    <a:lvl1pPr marL="0" algn="l" defTabSz="1097212" rtl="0" eaLnBrk="1" latinLnBrk="0" hangingPunct="1">
      <a:defRPr sz="2118" kern="1200">
        <a:solidFill>
          <a:schemeClr val="tx1"/>
        </a:solidFill>
        <a:latin typeface="+mn-lt"/>
        <a:ea typeface="+mn-ea"/>
        <a:cs typeface="+mn-cs"/>
      </a:defRPr>
    </a:lvl1pPr>
    <a:lvl2pPr marL="548606" algn="l" defTabSz="1097212" rtl="0" eaLnBrk="1" latinLnBrk="0" hangingPunct="1">
      <a:defRPr sz="2118" kern="1200">
        <a:solidFill>
          <a:schemeClr val="tx1"/>
        </a:solidFill>
        <a:latin typeface="+mn-lt"/>
        <a:ea typeface="+mn-ea"/>
        <a:cs typeface="+mn-cs"/>
      </a:defRPr>
    </a:lvl2pPr>
    <a:lvl3pPr marL="1097212" algn="l" defTabSz="1097212" rtl="0" eaLnBrk="1" latinLnBrk="0" hangingPunct="1">
      <a:defRPr sz="2118" kern="1200">
        <a:solidFill>
          <a:schemeClr val="tx1"/>
        </a:solidFill>
        <a:latin typeface="+mn-lt"/>
        <a:ea typeface="+mn-ea"/>
        <a:cs typeface="+mn-cs"/>
      </a:defRPr>
    </a:lvl3pPr>
    <a:lvl4pPr marL="1645818" algn="l" defTabSz="1097212" rtl="0" eaLnBrk="1" latinLnBrk="0" hangingPunct="1">
      <a:defRPr sz="2118" kern="1200">
        <a:solidFill>
          <a:schemeClr val="tx1"/>
        </a:solidFill>
        <a:latin typeface="+mn-lt"/>
        <a:ea typeface="+mn-ea"/>
        <a:cs typeface="+mn-cs"/>
      </a:defRPr>
    </a:lvl4pPr>
    <a:lvl5pPr marL="2194424" algn="l" defTabSz="1097212" rtl="0" eaLnBrk="1" latinLnBrk="0" hangingPunct="1">
      <a:defRPr sz="2118" kern="1200">
        <a:solidFill>
          <a:schemeClr val="tx1"/>
        </a:solidFill>
        <a:latin typeface="+mn-lt"/>
        <a:ea typeface="+mn-ea"/>
        <a:cs typeface="+mn-cs"/>
      </a:defRPr>
    </a:lvl5pPr>
    <a:lvl6pPr marL="2743031" algn="l" defTabSz="1097212" rtl="0" eaLnBrk="1" latinLnBrk="0" hangingPunct="1">
      <a:defRPr sz="2118" kern="1200">
        <a:solidFill>
          <a:schemeClr val="tx1"/>
        </a:solidFill>
        <a:latin typeface="+mn-lt"/>
        <a:ea typeface="+mn-ea"/>
        <a:cs typeface="+mn-cs"/>
      </a:defRPr>
    </a:lvl6pPr>
    <a:lvl7pPr marL="3291635" algn="l" defTabSz="1097212" rtl="0" eaLnBrk="1" latinLnBrk="0" hangingPunct="1">
      <a:defRPr sz="2118" kern="1200">
        <a:solidFill>
          <a:schemeClr val="tx1"/>
        </a:solidFill>
        <a:latin typeface="+mn-lt"/>
        <a:ea typeface="+mn-ea"/>
        <a:cs typeface="+mn-cs"/>
      </a:defRPr>
    </a:lvl7pPr>
    <a:lvl8pPr marL="3840241" algn="l" defTabSz="1097212" rtl="0" eaLnBrk="1" latinLnBrk="0" hangingPunct="1">
      <a:defRPr sz="2118" kern="1200">
        <a:solidFill>
          <a:schemeClr val="tx1"/>
        </a:solidFill>
        <a:latin typeface="+mn-lt"/>
        <a:ea typeface="+mn-ea"/>
        <a:cs typeface="+mn-cs"/>
      </a:defRPr>
    </a:lvl8pPr>
    <a:lvl9pPr marL="4388848" algn="l" defTabSz="1097212" rtl="0" eaLnBrk="1" latinLnBrk="0" hangingPunct="1">
      <a:defRPr sz="2118" kern="1200">
        <a:solidFill>
          <a:schemeClr val="tx1"/>
        </a:solidFill>
        <a:latin typeface="+mn-lt"/>
        <a:ea typeface="+mn-ea"/>
        <a:cs typeface="+mn-cs"/>
      </a:defRPr>
    </a:lvl9pPr>
  </p:defaultTextStyle>
  <p:extLst>
    <p:ext uri="{521415D9-36F7-43E2-AB2F-B90AF26B5E84}">
      <p14:sectionLst xmlns:p14="http://schemas.microsoft.com/office/powerpoint/2010/main">
        <p14:section name="AWS RE:INVENT Template Dark" id="{D5BB76F4-83CF-43C2-B768-FA13CADF33A0}">
          <p14:sldIdLst>
            <p14:sldId id="1368"/>
            <p14:sldId id="1369"/>
            <p14:sldId id="1584"/>
            <p14:sldId id="1579"/>
            <p14:sldId id="1577"/>
            <p14:sldId id="1588"/>
            <p14:sldId id="1581"/>
            <p14:sldId id="1576"/>
            <p14:sldId id="1538"/>
            <p14:sldId id="1550"/>
            <p14:sldId id="1582"/>
            <p14:sldId id="1363"/>
            <p14:sldId id="1559"/>
            <p14:sldId id="1587"/>
            <p14:sldId id="1586"/>
            <p14:sldId id="1592"/>
            <p14:sldId id="1591"/>
            <p14:sldId id="1594"/>
            <p14:sldId id="1595"/>
            <p14:sldId id="1598"/>
            <p14:sldId id="1596"/>
            <p14:sldId id="1599"/>
            <p14:sldId id="1560"/>
            <p14:sldId id="1597"/>
            <p14:sldId id="1430"/>
            <p14:sldId id="1540"/>
            <p14:sldId id="1593"/>
            <p14:sldId id="1583"/>
          </p14:sldIdLst>
        </p14:section>
      </p14:sectionLst>
    </p:ext>
    <p:ext uri="{EFAFB233-063F-42B5-8137-9DF3F51BA10A}">
      <p15:sldGuideLst xmlns:p15="http://schemas.microsoft.com/office/powerpoint/2012/main">
        <p15:guide id="1" orient="horz" pos="2616" userDrawn="1">
          <p15:clr>
            <a:srgbClr val="A4A3A4"/>
          </p15:clr>
        </p15:guide>
        <p15:guide id="2" pos="460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Alyssa Jones" initials="AJ [2]" lastIdx="17" clrIdx="7">
    <p:extLst>
      <p:ext uri="{19B8F6BF-5375-455C-9EA6-DF929625EA0E}">
        <p15:presenceInfo xmlns:p15="http://schemas.microsoft.com/office/powerpoint/2012/main" userId="S-1-5-21-383413107-1061881802-891584314-12453" providerId="AD"/>
      </p:ext>
    </p:extLst>
  </p:cmAuthor>
  <p:cmAuthor id="1" name="Mary Feil-Jacobs" initials="MFJ" lastIdx="43" clrIdx="1"/>
  <p:cmAuthor id="8" name="Lisa H" initials="LH" lastIdx="4" clrIdx="8">
    <p:extLst>
      <p:ext uri="{19B8F6BF-5375-455C-9EA6-DF929625EA0E}">
        <p15:presenceInfo xmlns:p15="http://schemas.microsoft.com/office/powerpoint/2012/main" userId="86127a5ca6fb77c1" providerId="Windows Live"/>
      </p:ext>
    </p:extLst>
  </p:cmAuthor>
  <p:cmAuthor id="2" name="Monica Lueder" initials="ML" lastIdx="22" clrIdx="2"/>
  <p:cmAuthor id="9" name="Forster, Kate" initials="FK" lastIdx="4" clrIdx="9">
    <p:extLst>
      <p:ext uri="{19B8F6BF-5375-455C-9EA6-DF929625EA0E}">
        <p15:presenceInfo xmlns:p15="http://schemas.microsoft.com/office/powerpoint/2012/main" userId="S-1-5-21-1407069837-2091007605-538272213-28098393" providerId="AD"/>
      </p:ext>
    </p:extLst>
  </p:cmAuthor>
  <p:cmAuthor id="3" name="Mary Feil-Jacobs" initials="MF" lastIdx="22" clrIdx="3"/>
  <p:cmAuthor id="10" name="Mustafa Aldemir" initials="MA" lastIdx="1" clrIdx="10">
    <p:extLst>
      <p:ext uri="{19B8F6BF-5375-455C-9EA6-DF929625EA0E}">
        <p15:presenceInfo xmlns:p15="http://schemas.microsoft.com/office/powerpoint/2012/main" userId="Mustafa Aldemir" providerId="None"/>
      </p:ext>
    </p:extLst>
  </p:cmAuthor>
  <p:cmAuthor id="4" name="Mitchell Derrey" initials="MD" lastIdx="28" clrIdx="4">
    <p:extLst>
      <p:ext uri="{19B8F6BF-5375-455C-9EA6-DF929625EA0E}">
        <p15:presenceInfo xmlns:p15="http://schemas.microsoft.com/office/powerpoint/2012/main" userId="S-1-5-21-383413107-1061881802-891584314-4851" providerId="AD"/>
      </p:ext>
    </p:extLst>
  </p:cmAuthor>
  <p:cmAuthor id="11" name="Microsoft Office User" initials="MOU" lastIdx="1" clrIdx="11">
    <p:extLst>
      <p:ext uri="{19B8F6BF-5375-455C-9EA6-DF929625EA0E}">
        <p15:presenceInfo xmlns:p15="http://schemas.microsoft.com/office/powerpoint/2012/main" userId="Microsoft Office User" providerId="None"/>
      </p:ext>
    </p:extLst>
  </p:cmAuthor>
  <p:cmAuthor id="5" name="Mitchell Derrey" initials="MD [2]" lastIdx="8" clrIdx="5">
    <p:extLst>
      <p:ext uri="{19B8F6BF-5375-455C-9EA6-DF929625EA0E}">
        <p15:presenceInfo xmlns:p15="http://schemas.microsoft.com/office/powerpoint/2012/main" userId="S::mitchell@silverfoxprod.com::ba2ee660-27ce-40d7-8b8d-1c0a464223e1" providerId="AD"/>
      </p:ext>
    </p:extLst>
  </p:cmAuthor>
  <p:cmAuthor id="6" name="Alyssa Jones" initials="AJ" lastIdx="14" clrIdx="6">
    <p:extLst>
      <p:ext uri="{19B8F6BF-5375-455C-9EA6-DF929625EA0E}">
        <p15:presenceInfo xmlns:p15="http://schemas.microsoft.com/office/powerpoint/2012/main" userId="S::alyssa@silverfoxprod.com::503817f1-4975-4c1d-8322-aa1c0118f0e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77272"/>
    <a:srgbClr val="6CAE3D"/>
    <a:srgbClr val="527FFF"/>
    <a:srgbClr val="002B47"/>
    <a:srgbClr val="004673"/>
    <a:srgbClr val="C57E2E"/>
    <a:srgbClr val="0090D0"/>
    <a:srgbClr val="000000"/>
    <a:srgbClr val="1504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9" autoAdjust="0"/>
    <p:restoredTop sz="86401" autoAdjust="0"/>
  </p:normalViewPr>
  <p:slideViewPr>
    <p:cSldViewPr snapToGrid="0">
      <p:cViewPr varScale="1">
        <p:scale>
          <a:sx n="90" d="100"/>
          <a:sy n="90" d="100"/>
        </p:scale>
        <p:origin x="872" y="208"/>
      </p:cViewPr>
      <p:guideLst>
        <p:guide orient="horz" pos="2616"/>
        <p:guide pos="4608"/>
      </p:guideLst>
    </p:cSldViewPr>
  </p:slideViewPr>
  <p:outlineViewPr>
    <p:cViewPr>
      <p:scale>
        <a:sx n="33" d="100"/>
        <a:sy n="33" d="100"/>
      </p:scale>
      <p:origin x="0" y="-504"/>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77" d="100"/>
          <a:sy n="77" d="100"/>
        </p:scale>
        <p:origin x="398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4.fntdata"/><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0" dt="2019-11-08T18:20:07.735" idx="1">
    <p:pos x="7355" y="2592"/>
    <p:text>Image downloaded from https://freeway.amazon.com</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1" dt="2019-12-01T12:36:08.527" idx="1">
    <p:pos x="7355" y="2592"/>
    <p:text>Image downloaded from https://freeway.amazon.com</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t>AWS SKO Event 2019</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61943C0-3328-46BC-B6E8-08BA16C1B832}" type="datetime8">
              <a:rPr lang="en-US" smtClean="0">
                <a:latin typeface="Amazon Ember" panose="020B0603020204020204" pitchFamily="34" charset="0"/>
                <a:ea typeface="Amazon Ember" panose="020B0603020204020204" pitchFamily="34" charset="0"/>
                <a:cs typeface="Amazon Ember" panose="020B0603020204020204" pitchFamily="34" charset="0"/>
              </a:rPr>
              <a:t>12/4/19 12:53 PM</a:t>
            </a:fld>
            <a:endParaRPr lang="en-US" dirty="0">
              <a:latin typeface="Amazon Ember" panose="020B0603020204020204" pitchFamily="34" charset="0"/>
              <a:ea typeface="Amazon Ember" panose="020B0603020204020204" pitchFamily="34" charset="0"/>
              <a:cs typeface="Amazon Ember" panose="020B0603020204020204"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lvl="0"/>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AWS SKO Event 2019</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0" marR="0" indent="0" algn="l" defTabSz="1097212" rtl="0" eaLnBrk="1" fontAlgn="auto" latinLnBrk="0" hangingPunct="1">
              <a:lnSpc>
                <a:spcPct val="100000"/>
              </a:lnSpc>
              <a:spcBef>
                <a:spcPts val="0"/>
              </a:spcBef>
              <a:spcAft>
                <a:spcPts val="0"/>
              </a:spcAft>
              <a:buClrTx/>
              <a:buSzTx/>
              <a:buFontTx/>
              <a:buNone/>
              <a:tabLst/>
              <a:defRPr sz="1200">
                <a:latin typeface="+mn-lt"/>
                <a:cs typeface="Arial" panose="020B0604020202020204" pitchFamily="34" charset="0"/>
              </a:defRPr>
            </a:lvl1p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mazon Ember" panose="020B0603020204020204" pitchFamily="34" charset="0"/>
                <a:ea typeface="Amazon Ember" panose="020B0603020204020204" pitchFamily="34" charset="0"/>
                <a:cs typeface="Amazon Ember" panose="020B0603020204020204" pitchFamily="34" charset="0"/>
              </a:defRPr>
            </a:lvl1pPr>
          </a:lstStyle>
          <a:p>
            <a:fld id="{E4738081-ED31-43D5-BFC3-EF4925DA9A61}" type="datetime8">
              <a:rPr lang="en-US" smtClean="0"/>
              <a:t>12/4/19 12:53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n-lt"/>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indent="0" algn="l" defTabSz="1097212" rtl="0" eaLnBrk="1" latinLnBrk="0" hangingPunct="1">
      <a:lnSpc>
        <a:spcPct val="90000"/>
      </a:lnSpc>
      <a:spcAft>
        <a:spcPts val="400"/>
      </a:spcAft>
      <a:buFont typeface="Arial" panose="020B0604020202020204" pitchFamily="34" charset="0"/>
      <a:buNone/>
      <a:defRPr sz="1100" kern="1200">
        <a:solidFill>
          <a:schemeClr val="tx1"/>
        </a:solidFill>
        <a:latin typeface="+mn-lt"/>
        <a:ea typeface="+mn-ea"/>
        <a:cs typeface="+mn-cs"/>
      </a:defRPr>
    </a:lvl1pPr>
    <a:lvl2pPr marL="255572" indent="-12699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2pPr>
    <a:lvl3pPr marL="393675"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3pPr>
    <a:lvl4pPr marL="579402" indent="-176201"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4pPr>
    <a:lvl5pPr marL="738142" indent="-138105" algn="l" defTabSz="1097212" rtl="0" eaLnBrk="1" latinLnBrk="0" hangingPunct="1">
      <a:lnSpc>
        <a:spcPct val="90000"/>
      </a:lnSpc>
      <a:spcAft>
        <a:spcPts val="400"/>
      </a:spcAft>
      <a:buFont typeface="Arial" pitchFamily="34" charset="0"/>
      <a:buChar char="•"/>
      <a:defRPr sz="1100" kern="1200">
        <a:solidFill>
          <a:schemeClr val="tx1"/>
        </a:solidFill>
        <a:latin typeface="+mn-lt"/>
        <a:ea typeface="+mn-ea"/>
        <a:cs typeface="+mn-cs"/>
      </a:defRPr>
    </a:lvl5pPr>
    <a:lvl6pPr marL="2743031" algn="l" defTabSz="1097212" rtl="0" eaLnBrk="1" latinLnBrk="0" hangingPunct="1">
      <a:defRPr sz="1412" kern="1200">
        <a:solidFill>
          <a:schemeClr val="tx1"/>
        </a:solidFill>
        <a:latin typeface="+mn-lt"/>
        <a:ea typeface="+mn-ea"/>
        <a:cs typeface="+mn-cs"/>
      </a:defRPr>
    </a:lvl6pPr>
    <a:lvl7pPr marL="3291635" algn="l" defTabSz="1097212" rtl="0" eaLnBrk="1" latinLnBrk="0" hangingPunct="1">
      <a:defRPr sz="1412" kern="1200">
        <a:solidFill>
          <a:schemeClr val="tx1"/>
        </a:solidFill>
        <a:latin typeface="+mn-lt"/>
        <a:ea typeface="+mn-ea"/>
        <a:cs typeface="+mn-cs"/>
      </a:defRPr>
    </a:lvl7pPr>
    <a:lvl8pPr marL="3840241" algn="l" defTabSz="1097212" rtl="0" eaLnBrk="1" latinLnBrk="0" hangingPunct="1">
      <a:defRPr sz="1412" kern="1200">
        <a:solidFill>
          <a:schemeClr val="tx1"/>
        </a:solidFill>
        <a:latin typeface="+mn-lt"/>
        <a:ea typeface="+mn-ea"/>
        <a:cs typeface="+mn-cs"/>
      </a:defRPr>
    </a:lvl8pPr>
    <a:lvl9pPr marL="4388848" algn="l" defTabSz="1097212"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AWS SKO Event 2019</a:t>
            </a:r>
          </a:p>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7F198ED9-E5E0-43F5-8949-0748E677E052}" type="datetime8">
              <a:rPr lang="en-US" smtClean="0"/>
              <a:t>12/4/19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27037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12/4/19 1:54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6665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F10866F-037C-477F-B1D5-166DBA6A0632}" type="datetime8">
              <a:rPr lang="en-US" smtClean="0"/>
              <a:t>12/4/19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67830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FFF12E51-CEF6-41C7-A61A-4B226C93BB6F}" type="datetime8">
              <a:rPr lang="en-US" smtClean="0"/>
              <a:t>12/4/19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87092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D3E25EC4-9D26-4709-BDFA-AEAEF2969A62}" type="datetime8">
              <a:rPr lang="en-US" smtClean="0"/>
              <a:t>12/4/19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169182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F10866F-037C-477F-B1D5-166DBA6A0632}" type="datetime8">
              <a:rPr lang="en-US" smtClean="0"/>
              <a:t>12/4/19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28579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AWS IoT Greengrass seamlessly extends AWS to edge devices so they can act locally on the data they generate, while still using the cloud for management, analytics, and durable storage.</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12/4/19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63312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dirty="0"/>
              <a:t>Amazon </a:t>
            </a:r>
            <a:r>
              <a:rPr lang="en-US" dirty="0" err="1"/>
              <a:t>SageMaker</a:t>
            </a:r>
            <a:r>
              <a:rPr lang="en-US" dirty="0"/>
              <a:t> provides every developer and data scientist with the ability to build, train, and deploy machine learning models quickly. Amazon </a:t>
            </a:r>
            <a:r>
              <a:rPr lang="en-US" dirty="0" err="1"/>
              <a:t>SageMaker</a:t>
            </a:r>
            <a:r>
              <a:rPr lang="en-US" dirty="0"/>
              <a:t> is a fully-managed service that covers the entire machine learning workflow to label and prepare your data, choose an algorithm, train the model, tune and optimize it for deployment, make predictions, and take action. Your models get to production faster with much less effort and lower cost.</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12/4/19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122353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97212" rtl="0" eaLnBrk="1" fontAlgn="auto" latinLnBrk="0" hangingPunct="1">
              <a:lnSpc>
                <a:spcPct val="90000"/>
              </a:lnSpc>
              <a:spcBef>
                <a:spcPts val="0"/>
              </a:spcBef>
              <a:spcAft>
                <a:spcPts val="40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AWS Cloud9 is a cloud-based integrated development environment (IDE) that lets you write, run, and debug your code with just a browser. It includes a code editor, debugger, and terminal. Cloud9 comes prepackaged with essential tools for popular programming languages, including JavaScript, Python, PHP, and more, so you don’t need to install files or configure your development machine to start new projects. Since your Cloud9 IDE is cloud-based, you can work on your projects from your office, home, or anywhere using an internet-connected machine. Cloud9 also provides a seamless experience for developing serverless applications enabling you to easily define resources, debug, and switch between local and remote execution of serverless applications. With Cloud9, you can quickly share your development environment with your team, enabling you to pair program and track each other's inputs in real time.</a:t>
            </a:r>
          </a:p>
          <a:p>
            <a:endParaRPr lang="en-US" dirty="0"/>
          </a:p>
          <a:p>
            <a:r>
              <a:rPr lang="en-US" b="1" dirty="0">
                <a:effectLst/>
              </a:rPr>
              <a:t>Benefits</a:t>
            </a:r>
          </a:p>
          <a:p>
            <a:r>
              <a:rPr lang="en-US" sz="1100" b="1" kern="1200" dirty="0">
                <a:solidFill>
                  <a:schemeClr val="tx1"/>
                </a:solidFill>
                <a:effectLst/>
                <a:latin typeface="+mn-lt"/>
                <a:ea typeface="+mn-ea"/>
                <a:cs typeface="+mn-cs"/>
              </a:rPr>
              <a:t>Code with Just a Browser </a:t>
            </a:r>
          </a:p>
          <a:p>
            <a:r>
              <a:rPr lang="en-US" dirty="0">
                <a:effectLst/>
              </a:rPr>
              <a:t>AWS Cloud9 gives you the flexibility to run your development environment on a managed Amazon EC2 instance or any existing Linux server that supports SSH. This means that you can write, run, and debug applications with just a browser, without needing to install or maintain a local IDE. The Cloud9 code editor and integrated debugger include helpful, time-saving features such as code hinting, code completion, and step-through debugging. The Cloud9 terminal provides a browser-based shell experience enabling you to install additional software, do a git push, or enter commands.</a:t>
            </a:r>
          </a:p>
          <a:p>
            <a:r>
              <a:rPr lang="en-US" sz="1100" b="1" kern="1200" dirty="0">
                <a:solidFill>
                  <a:schemeClr val="tx1"/>
                </a:solidFill>
                <a:effectLst/>
                <a:latin typeface="+mn-lt"/>
                <a:ea typeface="+mn-ea"/>
                <a:cs typeface="+mn-cs"/>
              </a:rPr>
              <a:t>Code Together in Real Time</a:t>
            </a:r>
          </a:p>
          <a:p>
            <a:r>
              <a:rPr lang="en-US" dirty="0">
                <a:effectLst/>
              </a:rPr>
              <a:t>AWS Cloud9 makes collaborating on code easy. You can share your development environment with your team in just a few clicks and pair program together. While collaborating, your team members can see each other type in real time, and instantly chat with one another from within the IDE.</a:t>
            </a:r>
            <a:br>
              <a:rPr lang="en-US" dirty="0">
                <a:effectLst/>
              </a:rPr>
            </a:br>
            <a:endParaRPr lang="en-US" dirty="0">
              <a:effectLst/>
            </a:endParaRPr>
          </a:p>
          <a:p>
            <a:r>
              <a:rPr lang="en-US" sz="1100" b="1" kern="1200" dirty="0">
                <a:solidFill>
                  <a:schemeClr val="tx1"/>
                </a:solidFill>
                <a:effectLst/>
                <a:latin typeface="+mn-lt"/>
                <a:ea typeface="+mn-ea"/>
                <a:cs typeface="+mn-cs"/>
              </a:rPr>
              <a:t>Build Serverless Applications with Ease</a:t>
            </a:r>
          </a:p>
          <a:p>
            <a:r>
              <a:rPr lang="en-US" dirty="0"/>
              <a:t>AWS Cloud9 makes it easy to write, run, and debug serverless applications. It preconfigures the development environment with all the SDKs, libraries, and plug-ins needed for serverless development. Cloud9 also provides an environment for locally testing and debugging AWS Lambda functions. This allows you to iterate on your code directly, saving you time and improving the quality of your code.</a:t>
            </a:r>
            <a:br>
              <a:rPr lang="en-US" dirty="0"/>
            </a:br>
            <a:endParaRPr lang="en-US" dirty="0"/>
          </a:p>
          <a:p>
            <a:r>
              <a:rPr lang="en-US" sz="1100" b="1" kern="1200" dirty="0">
                <a:solidFill>
                  <a:schemeClr val="tx1"/>
                </a:solidFill>
                <a:effectLst/>
                <a:latin typeface="+mn-lt"/>
                <a:ea typeface="+mn-ea"/>
                <a:cs typeface="+mn-cs"/>
              </a:rPr>
              <a:t>Direct Terminal Access to AWS</a:t>
            </a:r>
          </a:p>
          <a:p>
            <a:r>
              <a:rPr lang="en-US" dirty="0"/>
              <a:t>AWS Cloud9 comes with a terminal that includes </a:t>
            </a:r>
            <a:r>
              <a:rPr lang="en-US" dirty="0" err="1"/>
              <a:t>sudo</a:t>
            </a:r>
            <a:r>
              <a:rPr lang="en-US" dirty="0"/>
              <a:t> privileges to the managed Amazon EC2 instance that is hosting your development environment and a </a:t>
            </a:r>
            <a:r>
              <a:rPr lang="en-US" dirty="0" err="1"/>
              <a:t>preauthenticated</a:t>
            </a:r>
            <a:r>
              <a:rPr lang="en-US" dirty="0"/>
              <a:t> AWS Command Line Interface. This makes it easy for you to quickly run commands and directly access AWS services.</a:t>
            </a:r>
          </a:p>
          <a:p>
            <a:r>
              <a:rPr lang="en-US" b="1" dirty="0">
                <a:effectLst/>
              </a:rPr>
              <a:t>Start New Projects Quickly </a:t>
            </a:r>
          </a:p>
          <a:p>
            <a:r>
              <a:rPr lang="en-US" dirty="0"/>
              <a:t>AWS Cloud9 makes it easy for you to start new projects. Cloud9’s development environment comes prepackaged with tooling for over 40 programming languages, including Node.js, JavaScript, Python, PHP, Ruby, Go, and C++. This enables you to start writing code for popular application stacks within minutes by eliminating the need to install or configure files, SDKs, and plug-ins for your development machine. Because Cloud9 is cloud-based, you can easily maintain multiple development environments to isolate your project’s resources.</a:t>
            </a:r>
          </a:p>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12/4/19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62034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AWS SKO Event 2019</a:t>
            </a:r>
            <a:endParaRPr lang="en-US" dirty="0"/>
          </a:p>
        </p:txBody>
      </p:sp>
      <p:sp>
        <p:nvSpPr>
          <p:cNvPr id="5" name="Footer Placeholder 4"/>
          <p:cNvSpPr>
            <a:spLocks noGrp="1"/>
          </p:cNvSpPr>
          <p:nvPr>
            <p:ph type="ftr" sz="quarter" idx="4"/>
          </p:nvPr>
        </p:nvSpPr>
        <p:spPr/>
        <p:txBody>
          <a:bodyPr/>
          <a:lstStyle/>
          <a:p>
            <a:r>
              <a:rPr lang="en-US" altLang="x-none" sz="700">
                <a:solidFill>
                  <a:srgbClr val="282828"/>
                </a:solidFill>
                <a:latin typeface="Amazon Ember" charset="0"/>
                <a:ea typeface="Amazon Ember" charset="0"/>
                <a:cs typeface="Amazon Ember" charset="0"/>
              </a:rPr>
              <a:t>© 2018, Amazon Web Services, Inc. or its Affiliates. All rights reserved.</a:t>
            </a:r>
            <a:endParaRPr lang="en-US" altLang="x-none" sz="700" dirty="0">
              <a:solidFill>
                <a:srgbClr val="282828"/>
              </a:solidFill>
              <a:latin typeface="Amazon Ember" charset="0"/>
              <a:ea typeface="Amazon Ember" charset="0"/>
              <a:cs typeface="Amazon Ember" charset="0"/>
            </a:endParaRPr>
          </a:p>
        </p:txBody>
      </p:sp>
      <p:sp>
        <p:nvSpPr>
          <p:cNvPr id="6" name="Date Placeholder 5"/>
          <p:cNvSpPr>
            <a:spLocks noGrp="1"/>
          </p:cNvSpPr>
          <p:nvPr>
            <p:ph type="dt" idx="1"/>
          </p:nvPr>
        </p:nvSpPr>
        <p:spPr/>
        <p:txBody>
          <a:bodyPr/>
          <a:lstStyle/>
          <a:p>
            <a:fld id="{E4738081-ED31-43D5-BFC3-EF4925DA9A61}" type="datetime8">
              <a:rPr lang="en-US" smtClean="0"/>
              <a:t>12/4/19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974149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F10866F-037C-477F-B1D5-166DBA6A0632}" type="datetime8">
              <a:rPr lang="en-US" smtClean="0"/>
              <a:t>12/4/19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036813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6FFA0764-3C38-4ED8-A054-6845B27C339A}" type="datetime8">
              <a:rPr lang="en-US" smtClean="0"/>
              <a:t>12/4/19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86065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59" kern="1200" dirty="0">
              <a:solidFill>
                <a:schemeClr val="tx1"/>
              </a:solidFill>
              <a:effectLst/>
              <a:latin typeface="+mj-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1F10866F-037C-477F-B1D5-166DBA6A0632}" type="datetime8">
              <a:rPr lang="en-US" smtClean="0"/>
              <a:t>12/4/19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250687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BF0633DA-903A-484C-AB86-438BE4E56AEC}" type="datetime8">
              <a:rPr lang="en-US" smtClean="0"/>
              <a:t>12/4/19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4718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BF0633DA-903A-484C-AB86-438BE4E56AEC}" type="datetime8">
              <a:rPr lang="en-US" smtClean="0"/>
              <a:t>12/4/19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86532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BF0633DA-903A-484C-AB86-438BE4E56AEC}" type="datetime8">
              <a:rPr lang="en-US" smtClean="0"/>
              <a:t>12/4/19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8987491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BF0633DA-903A-484C-AB86-438BE4E56AEC}" type="datetime8">
              <a:rPr lang="en-US" smtClean="0"/>
              <a:t>12/4/19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0510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BA5193D-8E87-4E93-A3A0-B46BB344653B}" type="datetime8">
              <a:rPr lang="en-US" smtClean="0"/>
              <a:t>12/4/19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55323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AWS SKO Event 2019</a:t>
            </a:r>
          </a:p>
        </p:txBody>
      </p:sp>
      <p:sp>
        <p:nvSpPr>
          <p:cNvPr id="5" name="Footer Placeholder 4"/>
          <p:cNvSpPr>
            <a:spLocks noGrp="1"/>
          </p:cNvSpPr>
          <p:nvPr>
            <p:ph type="ftr" sz="quarter" idx="4"/>
          </p:nvPr>
        </p:nvSpPr>
        <p:spPr/>
        <p:txBody>
          <a:bodyPr/>
          <a:lstStyle/>
          <a:p>
            <a:r>
              <a:rPr lang="en-US" altLang="x-none" sz="700" dirty="0">
                <a:solidFill>
                  <a:srgbClr val="282828"/>
                </a:solidFill>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fld id="{BF0633DA-903A-484C-AB86-438BE4E56AEC}" type="datetime8">
              <a:rPr lang="en-US" smtClean="0"/>
              <a:t>12/4/19 12:53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186182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t>AWS SKO Event 2019</a:t>
            </a:r>
          </a:p>
        </p:txBody>
      </p:sp>
      <p:sp>
        <p:nvSpPr>
          <p:cNvPr id="5" name="Footer Placeholder 4"/>
          <p:cNvSpPr>
            <a:spLocks noGrp="1"/>
          </p:cNvSpPr>
          <p:nvPr>
            <p:ph type="ftr" sz="quarter" idx="4"/>
          </p:nvPr>
        </p:nvSpPr>
        <p:spPr/>
        <p:txBody>
          <a:bodyPr/>
          <a:lstStyle/>
          <a:p>
            <a:pPr marL="0" marR="0" lvl="0" indent="0" algn="l" defTabSz="1097212" rtl="0" eaLnBrk="1" fontAlgn="auto" latinLnBrk="0" hangingPunct="1">
              <a:lnSpc>
                <a:spcPct val="100000"/>
              </a:lnSpc>
              <a:spcBef>
                <a:spcPts val="0"/>
              </a:spcBef>
              <a:spcAft>
                <a:spcPts val="0"/>
              </a:spcAft>
              <a:buClrTx/>
              <a:buSzTx/>
              <a:buFontTx/>
              <a:buNone/>
              <a:tabLst/>
              <a:defRPr/>
            </a:pPr>
            <a:r>
              <a:rPr kumimoji="0" lang="en-US" altLang="x-none" sz="700" b="0" i="0" u="none" strike="noStrike" kern="1200" cap="none" spc="0" normalizeH="0" baseline="0" noProof="0" dirty="0">
                <a:ln>
                  <a:noFill/>
                </a:ln>
                <a:solidFill>
                  <a:srgbClr val="282828"/>
                </a:solidFill>
                <a:effectLst/>
                <a:uLnTx/>
                <a:uFillTx/>
                <a:latin typeface="Amazon Ember" charset="0"/>
                <a:ea typeface="Amazon Ember" charset="0"/>
                <a:cs typeface="Amazon Ember" charset="0"/>
              </a:rPr>
              <a:t>© 2018, Amazon Web Services, Inc. or its Affiliates. All rights reserved.</a:t>
            </a:r>
          </a:p>
        </p:txBody>
      </p:sp>
      <p:sp>
        <p:nvSpPr>
          <p:cNvPr id="6" name="Date Placeholder 5"/>
          <p:cNvSpPr>
            <a:spLocks noGrp="1"/>
          </p:cNvSpPr>
          <p:nvPr>
            <p:ph type="dt" idx="1"/>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E4738081-ED31-43D5-BFC3-EF4925DA9A61}" type="datetime8">
              <a:rPr kumimoji="0" lang="en-US" sz="1200" b="0" i="0" u="none" strike="noStrike" kern="1200" cap="none" spc="0" normalizeH="0" baseline="0" noProof="0" smtClean="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rPr>
              <a:pPr marL="0" marR="0" lvl="0" indent="0" algn="r" defTabSz="1097212" rtl="0" eaLnBrk="1" fontAlgn="auto" latinLnBrk="0" hangingPunct="1">
                <a:lnSpc>
                  <a:spcPct val="100000"/>
                </a:lnSpc>
                <a:spcBef>
                  <a:spcPts val="0"/>
                </a:spcBef>
                <a:spcAft>
                  <a:spcPts val="0"/>
                </a:spcAft>
                <a:buClrTx/>
                <a:buSzTx/>
                <a:buFontTx/>
                <a:buNone/>
                <a:tabLst/>
                <a:defRPr/>
              </a:pPr>
              <a:t>12/4/19 12:53 PM</a:t>
            </a:fld>
            <a:endParaRPr kumimoji="0" lang="en-US" sz="1200" b="0" i="0" u="none" strike="noStrike" kern="1200" cap="none" spc="0" normalizeH="0" baseline="0" noProof="0" dirty="0">
              <a:ln>
                <a:noFill/>
              </a:ln>
              <a:solidFill>
                <a:prstClr val="black"/>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
        <p:nvSpPr>
          <p:cNvPr id="7" name="Slide Number Placeholder 6"/>
          <p:cNvSpPr>
            <a:spLocks noGrp="1"/>
          </p:cNvSpPr>
          <p:nvPr>
            <p:ph type="sldNum" sz="quarter" idx="5"/>
          </p:nvPr>
        </p:nvSpPr>
        <p:spPr/>
        <p:txBody>
          <a:bodyPr/>
          <a:lstStyle/>
          <a:p>
            <a:pPr marL="0" marR="0" lvl="0" indent="0" algn="r" defTabSz="10972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109721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18889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endParaRPr lang="en-US" sz="400" dirty="0">
              <a:gradFill>
                <a:gsLst>
                  <a:gs pos="0">
                    <a:prstClr val="black"/>
                  </a:gs>
                  <a:gs pos="100000">
                    <a:prstClr val="black"/>
                  </a:gs>
                </a:gsLst>
                <a:lin ang="5400000" scaled="0"/>
              </a:gradFill>
              <a:latin typeface="Arial" panose="020B0604020202020204" pitchFamily="34" charset="0"/>
              <a:ea typeface="Segoe UI" pitchFamily="34" charset="0"/>
            </a:endParaRPr>
          </a:p>
        </p:txBody>
      </p:sp>
      <p:sp>
        <p:nvSpPr>
          <p:cNvPr id="6" name="Date Placeholder 5"/>
          <p:cNvSpPr>
            <a:spLocks noGrp="1"/>
          </p:cNvSpPr>
          <p:nvPr>
            <p:ph type="dt" idx="12"/>
          </p:nvPr>
        </p:nvSpPr>
        <p:spPr/>
        <p:txBody>
          <a:bodyPr/>
          <a:lstStyle/>
          <a:p>
            <a:fld id="{0BA5193D-8E87-4E93-A3A0-B46BB344653B}" type="datetime8">
              <a:rPr lang="en-US" smtClean="0"/>
              <a:t>12/4/19 12:53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230298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56C06421-7E94-4A14-9F77-C566D7523BF1}"/>
              </a:ext>
            </a:extLst>
          </p:cNvPr>
          <p:cNvPicPr>
            <a:picLocks noChangeAspect="1"/>
          </p:cNvPicPr>
          <p:nvPr userDrawn="1"/>
        </p:nvPicPr>
        <p:blipFill rotWithShape="1">
          <a:blip r:embed="rId2"/>
          <a:srcRect l="367" t="368" r="367" b="368"/>
          <a:stretch/>
        </p:blipFill>
        <p:spPr>
          <a:xfrm>
            <a:off x="-1" y="0"/>
            <a:ext cx="14630401" cy="8229600"/>
          </a:xfrm>
          <a:prstGeom prst="rect">
            <a:avLst/>
          </a:prstGeom>
        </p:spPr>
      </p:pic>
      <p:sp>
        <p:nvSpPr>
          <p:cNvPr id="12" name="Rectangle 11">
            <a:extLst>
              <a:ext uri="{FF2B5EF4-FFF2-40B4-BE49-F238E27FC236}">
                <a16:creationId xmlns:a16="http://schemas.microsoft.com/office/drawing/2014/main" id="{76BF84AE-A090-47BB-827B-623089D88EFB}"/>
              </a:ext>
            </a:extLst>
          </p:cNvPr>
          <p:cNvSpPr/>
          <p:nvPr userDrawn="1"/>
        </p:nvSpPr>
        <p:spPr bwMode="auto">
          <a:xfrm>
            <a:off x="323087" y="2493360"/>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60" fontAlgn="base">
              <a:lnSpc>
                <a:spcPct val="90000"/>
              </a:lnSpc>
              <a:spcBef>
                <a:spcPct val="0"/>
              </a:spcBef>
              <a:spcAft>
                <a:spcPct val="0"/>
              </a:spcAft>
            </a:pPr>
            <a:endParaRPr lang="en-US" sz="2823" dirty="0">
              <a:gradFill>
                <a:gsLst>
                  <a:gs pos="0">
                    <a:srgbClr val="FFFFFF"/>
                  </a:gs>
                  <a:gs pos="100000">
                    <a:srgbClr val="FFFFFF"/>
                  </a:gs>
                </a:gsLst>
                <a:lin ang="5400000" scaled="0"/>
              </a:gradFill>
              <a:ea typeface="Segoe UI" pitchFamily="34" charset="0"/>
              <a:cs typeface="Arial" panose="020B0604020202020204" pitchFamily="34" charset="0"/>
            </a:endParaRPr>
          </a:p>
        </p:txBody>
      </p:sp>
      <p:sp>
        <p:nvSpPr>
          <p:cNvPr id="13" name="AutoShape 7">
            <a:extLst>
              <a:ext uri="{FF2B5EF4-FFF2-40B4-BE49-F238E27FC236}">
                <a16:creationId xmlns:a16="http://schemas.microsoft.com/office/drawing/2014/main" id="{77E3AF4C-0B95-4CC2-9AEF-E7CFFF8A2F9F}"/>
              </a:ext>
            </a:extLst>
          </p:cNvPr>
          <p:cNvSpPr>
            <a:spLocks noChangeAspect="1" noChangeArrowheads="1" noTextEdit="1"/>
          </p:cNvSpPr>
          <p:nvPr userDrawn="1"/>
        </p:nvSpPr>
        <p:spPr bwMode="auto">
          <a:xfrm>
            <a:off x="0" y="0"/>
            <a:ext cx="14630400" cy="822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4" name="Graphic 3">
            <a:extLst>
              <a:ext uri="{FF2B5EF4-FFF2-40B4-BE49-F238E27FC236}">
                <a16:creationId xmlns:a16="http://schemas.microsoft.com/office/drawing/2014/main" id="{F9D35F07-9C72-45F5-A028-56413488064E}"/>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3703" y="3307322"/>
            <a:ext cx="5855007" cy="1463752"/>
          </a:xfrm>
          <a:prstGeom prst="rect">
            <a:avLst/>
          </a:prstGeom>
        </p:spPr>
      </p:pic>
    </p:spTree>
    <p:extLst>
      <p:ext uri="{BB962C8B-B14F-4D97-AF65-F5344CB8AC3E}">
        <p14:creationId xmlns:p14="http://schemas.microsoft.com/office/powerpoint/2010/main" val="2655962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_and_Full_Image">
    <p:bg bwMode="ltGray">
      <p:bgRef idx="1001">
        <a:schemeClr val="bg2"/>
      </p:bgRef>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AA35186C-ECB0-4E0C-B713-18574AB95FE4}"/>
              </a:ext>
            </a:extLst>
          </p:cNvPr>
          <p:cNvSpPr>
            <a:spLocks noGrp="1"/>
          </p:cNvSpPr>
          <p:nvPr>
            <p:ph type="pic" sz="quarter" idx="10" hasCustomPrompt="1"/>
          </p:nvPr>
        </p:nvSpPr>
        <p:spPr>
          <a:xfrm>
            <a:off x="323088" y="1427011"/>
            <a:ext cx="14017752" cy="5716067"/>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2" name="Title 1"/>
          <p:cNvSpPr>
            <a:spLocks noGrp="1"/>
          </p:cNvSpPr>
          <p:nvPr>
            <p:ph type="title" hasCustomPrompt="1"/>
          </p:nvPr>
        </p:nvSpPr>
        <p:spPr>
          <a:xfrm>
            <a:off x="323088" y="347413"/>
            <a:ext cx="14017752"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4" name="Text Placeholder 3">
            <a:extLst>
              <a:ext uri="{FF2B5EF4-FFF2-40B4-BE49-F238E27FC236}">
                <a16:creationId xmlns:a16="http://schemas.microsoft.com/office/drawing/2014/main" id="{7A725D63-A1DD-47DB-847A-93B4DF9A2FCF}"/>
              </a:ext>
            </a:extLst>
          </p:cNvPr>
          <p:cNvSpPr>
            <a:spLocks noGrp="1"/>
          </p:cNvSpPr>
          <p:nvPr>
            <p:ph type="body" idx="1" hasCustomPrompt="1"/>
          </p:nvPr>
        </p:nvSpPr>
        <p:spPr bwMode="white">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7328578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and_Image">
    <p:bg bwMode="ltGray">
      <p:bgRef idx="1001">
        <a:schemeClr val="bg2"/>
      </p:bgRef>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552479A-5DAD-4873-981C-C65E6B0D3CDB}"/>
              </a:ext>
            </a:extLst>
          </p:cNvPr>
          <p:cNvSpPr/>
          <p:nvPr userDrawn="1"/>
        </p:nvSpPr>
        <p:spPr bwMode="white">
          <a:xfrm>
            <a:off x="5381842" y="7539582"/>
            <a:ext cx="5752323" cy="33809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323088" y="347412"/>
            <a:ext cx="6260590" cy="1618547"/>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8" name="Picture Placeholder 7">
            <a:extLst>
              <a:ext uri="{FF2B5EF4-FFF2-40B4-BE49-F238E27FC236}">
                <a16:creationId xmlns:a16="http://schemas.microsoft.com/office/drawing/2014/main" id="{43AEA6AC-FBE3-42D3-8F8F-4CE26A444274}"/>
              </a:ext>
            </a:extLst>
          </p:cNvPr>
          <p:cNvSpPr>
            <a:spLocks noGrp="1"/>
          </p:cNvSpPr>
          <p:nvPr>
            <p:ph type="pic" sz="quarter" idx="10" hasCustomPrompt="1"/>
          </p:nvPr>
        </p:nvSpPr>
        <p:spPr>
          <a:xfrm>
            <a:off x="7315200" y="0"/>
            <a:ext cx="7315200" cy="8229600"/>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algn="ctr">
              <a:defRPr>
                <a:solidFill>
                  <a:schemeClr val="bg1"/>
                </a:solidFill>
              </a:defRPr>
            </a:lvl1pPr>
          </a:lstStyle>
          <a:p>
            <a:r>
              <a:rPr lang="en-US" dirty="0"/>
              <a:t>Click to insert image</a:t>
            </a:r>
          </a:p>
        </p:txBody>
      </p:sp>
      <p:sp>
        <p:nvSpPr>
          <p:cNvPr id="12" name="Text Placeholder 3">
            <a:extLst>
              <a:ext uri="{FF2B5EF4-FFF2-40B4-BE49-F238E27FC236}">
                <a16:creationId xmlns:a16="http://schemas.microsoft.com/office/drawing/2014/main" id="{714BFDE4-EF97-4A84-B9A4-E36284741950}"/>
              </a:ext>
            </a:extLst>
          </p:cNvPr>
          <p:cNvSpPr>
            <a:spLocks noGrp="1"/>
          </p:cNvSpPr>
          <p:nvPr>
            <p:ph type="body" idx="1" hasCustomPrompt="1"/>
          </p:nvPr>
        </p:nvSpPr>
        <p:spPr>
          <a:xfrm>
            <a:off x="323089" y="2432855"/>
            <a:ext cx="6260591"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562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_Bleed_Image">
    <p:bg bwMode="ltGray">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0BD8948-597D-4B30-8B6E-BDB22A958C0F}"/>
              </a:ext>
            </a:extLst>
          </p:cNvPr>
          <p:cNvSpPr>
            <a:spLocks noGrp="1"/>
          </p:cNvSpPr>
          <p:nvPr>
            <p:ph type="pic" sz="quarter" idx="10" hasCustomPrompt="1"/>
          </p:nvPr>
        </p:nvSpPr>
        <p:spPr>
          <a:xfrm>
            <a:off x="0" y="0"/>
            <a:ext cx="14630400" cy="8229600"/>
          </a:xfrm>
          <a:blipFill>
            <a:blip r:embed="rId2"/>
            <a:stretch>
              <a:fillRect/>
            </a:stretch>
          </a:blipFill>
        </p:spPr>
        <p:txBody>
          <a:bodyPr anchor="ctr" anchorCtr="0">
            <a:noAutofit/>
          </a:bodyPr>
          <a:lstStyle>
            <a:lvl1pPr algn="ctr">
              <a:defRPr>
                <a:solidFill>
                  <a:schemeClr val="tx1"/>
                </a:solidFill>
              </a:defRPr>
            </a:lvl1pPr>
          </a:lstStyle>
          <a:p>
            <a:r>
              <a:rPr lang="en-US" dirty="0"/>
              <a:t>Click to insert image</a:t>
            </a:r>
          </a:p>
        </p:txBody>
      </p:sp>
      <p:sp>
        <p:nvSpPr>
          <p:cNvPr id="6" name="Text Placeholder 3">
            <a:extLst>
              <a:ext uri="{FF2B5EF4-FFF2-40B4-BE49-F238E27FC236}">
                <a16:creationId xmlns:a16="http://schemas.microsoft.com/office/drawing/2014/main" id="{305C438C-5785-440F-97CD-7B887B1888D4}"/>
              </a:ext>
            </a:extLst>
          </p:cNvPr>
          <p:cNvSpPr>
            <a:spLocks noGrp="1"/>
          </p:cNvSpPr>
          <p:nvPr>
            <p:ph type="body" idx="1" hasCustomPrompt="1"/>
          </p:nvPr>
        </p:nvSpPr>
        <p:spPr bwMode="black">
          <a:xfrm>
            <a:off x="323088" y="1427011"/>
            <a:ext cx="7310437" cy="849463"/>
          </a:xfrm>
          <a:prstGeom prst="rect">
            <a:avLst/>
          </a:prstGeom>
        </p:spPr>
        <p:txBody>
          <a:bodyPr vert="horz" wrap="square" lIns="182880" tIns="146304" rIns="182880" bIns="146304" rtlCol="0">
            <a:spAutoFit/>
          </a:bodyPr>
          <a:lstStyle>
            <a:lvl1pPr>
              <a:defRPr sz="4000">
                <a:solidFill>
                  <a:schemeClr val="tx1"/>
                </a:solidFill>
              </a:defRPr>
            </a:lvl1pPr>
            <a:lvl2pPr>
              <a:defRPr sz="2800">
                <a:solidFill>
                  <a:schemeClr val="bg1"/>
                </a:solidFill>
              </a:defRPr>
            </a:lvl2pPr>
            <a:lvl3pPr>
              <a:defRPr sz="2800">
                <a:solidFill>
                  <a:schemeClr val="bg1"/>
                </a:solidFill>
              </a:defRPr>
            </a:lvl3pPr>
            <a:lvl4pPr>
              <a:defRPr sz="2400">
                <a:solidFill>
                  <a:schemeClr val="bg1"/>
                </a:solidFill>
              </a:defRPr>
            </a:lvl4pPr>
            <a:lvl5pPr>
              <a:defRPr sz="2400">
                <a:solidFill>
                  <a:schemeClr val="bg1"/>
                </a:solidFill>
              </a:defRPr>
            </a:lvl5pPr>
          </a:lstStyle>
          <a:p>
            <a:pPr lvl="0"/>
            <a:r>
              <a:rPr lang="en-US" dirty="0"/>
              <a:t>Click to edit master text styles</a:t>
            </a:r>
          </a:p>
        </p:txBody>
      </p:sp>
      <p:sp>
        <p:nvSpPr>
          <p:cNvPr id="5" name="Title 1">
            <a:extLst>
              <a:ext uri="{FF2B5EF4-FFF2-40B4-BE49-F238E27FC236}">
                <a16:creationId xmlns:a16="http://schemas.microsoft.com/office/drawing/2014/main" id="{E9F7D3E0-85A7-4888-9332-9B0C252C20EA}"/>
              </a:ext>
            </a:extLst>
          </p:cNvPr>
          <p:cNvSpPr>
            <a:spLocks noGrp="1"/>
          </p:cNvSpPr>
          <p:nvPr>
            <p:ph type="title" hasCustomPrompt="1"/>
          </p:nvPr>
        </p:nvSpPr>
        <p:spPr bwMode="black">
          <a:xfrm>
            <a:off x="323088" y="347413"/>
            <a:ext cx="14017752" cy="1079598"/>
          </a:xfrm>
        </p:spPr>
        <p:txBody>
          <a:bodyPr vert="horz" wrap="square" lIns="182880" tIns="146304" rIns="182880" bIns="146304" rtlCol="0" anchor="t">
            <a:no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1279766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Embed_Video">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50AC034E-E54C-4458-8A41-EB0300702CFF}"/>
              </a:ext>
            </a:extLst>
          </p:cNvPr>
          <p:cNvSpPr/>
          <p:nvPr userDrawn="1"/>
        </p:nvSpPr>
        <p:spPr bwMode="auto">
          <a:xfrm rot="5400000">
            <a:off x="6088380" y="2887980"/>
            <a:ext cx="2453640" cy="2453640"/>
          </a:xfrm>
          <a:custGeom>
            <a:avLst/>
            <a:gdLst>
              <a:gd name="connsiteX0" fmla="*/ 696468 w 2453640"/>
              <a:gd name="connsiteY0" fmla="*/ 1493520 h 2453640"/>
              <a:gd name="connsiteX1" fmla="*/ 1757172 w 2453640"/>
              <a:gd name="connsiteY1" fmla="*/ 1493520 h 2453640"/>
              <a:gd name="connsiteX2" fmla="*/ 1226820 w 2453640"/>
              <a:gd name="connsiteY2" fmla="*/ 701040 h 2453640"/>
              <a:gd name="connsiteX3" fmla="*/ 0 w 2453640"/>
              <a:gd name="connsiteY3" fmla="*/ 1226820 h 2453640"/>
              <a:gd name="connsiteX4" fmla="*/ 1226820 w 2453640"/>
              <a:gd name="connsiteY4" fmla="*/ 0 h 2453640"/>
              <a:gd name="connsiteX5" fmla="*/ 2453640 w 2453640"/>
              <a:gd name="connsiteY5" fmla="*/ 1226820 h 2453640"/>
              <a:gd name="connsiteX6" fmla="*/ 1226820 w 2453640"/>
              <a:gd name="connsiteY6" fmla="*/ 2453640 h 2453640"/>
              <a:gd name="connsiteX7" fmla="*/ 0 w 2453640"/>
              <a:gd name="connsiteY7" fmla="*/ 1226820 h 24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3640" h="2453640">
                <a:moveTo>
                  <a:pt x="696468" y="1493520"/>
                </a:moveTo>
                <a:lnTo>
                  <a:pt x="1757172" y="1493520"/>
                </a:lnTo>
                <a:lnTo>
                  <a:pt x="1226820" y="701040"/>
                </a:lnTo>
                <a:close/>
                <a:moveTo>
                  <a:pt x="0" y="1226820"/>
                </a:moveTo>
                <a:cubicBezTo>
                  <a:pt x="0" y="549266"/>
                  <a:pt x="549266" y="0"/>
                  <a:pt x="1226820" y="0"/>
                </a:cubicBezTo>
                <a:cubicBezTo>
                  <a:pt x="1904374" y="0"/>
                  <a:pt x="2453640" y="549266"/>
                  <a:pt x="2453640" y="1226820"/>
                </a:cubicBezTo>
                <a:cubicBezTo>
                  <a:pt x="2453640" y="1904374"/>
                  <a:pt x="1904374" y="2453640"/>
                  <a:pt x="1226820" y="2453640"/>
                </a:cubicBezTo>
                <a:cubicBezTo>
                  <a:pt x="549266" y="2453640"/>
                  <a:pt x="0" y="1904374"/>
                  <a:pt x="0" y="122682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edia Placeholder 3">
            <a:extLst>
              <a:ext uri="{FF2B5EF4-FFF2-40B4-BE49-F238E27FC236}">
                <a16:creationId xmlns:a16="http://schemas.microsoft.com/office/drawing/2014/main" id="{62EA48BA-8AA5-4D2B-BA49-A7696755D9F4}"/>
              </a:ext>
            </a:extLst>
          </p:cNvPr>
          <p:cNvSpPr>
            <a:spLocks noGrp="1"/>
          </p:cNvSpPr>
          <p:nvPr userDrawn="1">
            <p:ph type="media" sz="quarter" idx="10" hasCustomPrompt="1"/>
          </p:nvPr>
        </p:nvSpPr>
        <p:spPr>
          <a:xfrm>
            <a:off x="0" y="3800868"/>
            <a:ext cx="14630400" cy="627864"/>
          </a:xfrm>
        </p:spPr>
        <p:txBody>
          <a:bodyPr anchor="ctr" anchorCtr="0"/>
          <a:lstStyle>
            <a:lvl1pPr algn="ctr">
              <a:defRPr>
                <a:solidFill>
                  <a:schemeClr val="tx1"/>
                </a:solidFill>
              </a:defRPr>
            </a:lvl1pPr>
          </a:lstStyle>
          <a:p>
            <a:r>
              <a:rPr lang="en-US" dirty="0"/>
              <a:t>Click to add video</a:t>
            </a:r>
          </a:p>
        </p:txBody>
      </p:sp>
    </p:spTree>
    <p:extLst>
      <p:ext uri="{BB962C8B-B14F-4D97-AF65-F5344CB8AC3E}">
        <p14:creationId xmlns:p14="http://schemas.microsoft.com/office/powerpoint/2010/main" val="26539475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ection_1">
    <p:bg bwMode="lt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A98025-C544-4CFF-82D6-BCE06026925A}"/>
              </a:ext>
            </a:extLst>
          </p:cNvPr>
          <p:cNvPicPr>
            <a:picLocks noChangeAspect="1"/>
          </p:cNvPicPr>
          <p:nvPr userDrawn="1"/>
        </p:nvPicPr>
        <p:blipFill rotWithShape="1">
          <a:blip r:embed="rId2"/>
          <a:srcRect l="458" t="458" r="21388" b="21388"/>
          <a:stretch/>
        </p:blipFill>
        <p:spPr>
          <a:xfrm>
            <a:off x="0" y="0"/>
            <a:ext cx="14630400" cy="8229600"/>
          </a:xfrm>
          <a:prstGeom prst="rect">
            <a:avLst/>
          </a:prstGeom>
        </p:spPr>
      </p:pic>
      <p:sp>
        <p:nvSpPr>
          <p:cNvPr id="12" name="Title 1">
            <a:extLst>
              <a:ext uri="{FF2B5EF4-FFF2-40B4-BE49-F238E27FC236}">
                <a16:creationId xmlns:a16="http://schemas.microsoft.com/office/drawing/2014/main" id="{40721108-6E69-4056-855D-158EB29E3B8F}"/>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Section</a:t>
            </a:r>
          </a:p>
        </p:txBody>
      </p:sp>
      <p:sp>
        <p:nvSpPr>
          <p:cNvPr id="15" name="TextBox 3">
            <a:extLst>
              <a:ext uri="{FF2B5EF4-FFF2-40B4-BE49-F238E27FC236}">
                <a16:creationId xmlns:a16="http://schemas.microsoft.com/office/drawing/2014/main" id="{5E8654C8-1770-4DF6-8C26-F6FD094A33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6" name="Graphic 15">
            <a:extLst>
              <a:ext uri="{FF2B5EF4-FFF2-40B4-BE49-F238E27FC236}">
                <a16:creationId xmlns:a16="http://schemas.microsoft.com/office/drawing/2014/main" id="{B2542CA9-E9D7-423E-AAAA-95F2700C6CF9}"/>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43CC11C9-747B-4068-A129-98C38D24066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38976025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o_1">
    <p:spTree>
      <p:nvGrpSpPr>
        <p:cNvPr id="1" name=""/>
        <p:cNvGrpSpPr/>
        <p:nvPr/>
      </p:nvGrpSpPr>
      <p:grpSpPr>
        <a:xfrm>
          <a:off x="0" y="0"/>
          <a:ext cx="0" cy="0"/>
          <a:chOff x="0" y="0"/>
          <a:chExt cx="0" cy="0"/>
        </a:xfrm>
      </p:grpSpPr>
      <p:pic>
        <p:nvPicPr>
          <p:cNvPr id="4" name="Picture 3" descr="A picture containing object&#10;&#10;Description automatically generated">
            <a:extLst>
              <a:ext uri="{FF2B5EF4-FFF2-40B4-BE49-F238E27FC236}">
                <a16:creationId xmlns:a16="http://schemas.microsoft.com/office/drawing/2014/main" id="{5506A9EF-5A7F-4C45-A661-3EC0CC81BAED}"/>
              </a:ext>
            </a:extLst>
          </p:cNvPr>
          <p:cNvPicPr>
            <a:picLocks noChangeAspect="1"/>
          </p:cNvPicPr>
          <p:nvPr userDrawn="1"/>
        </p:nvPicPr>
        <p:blipFill rotWithShape="1">
          <a:blip r:embed="rId2"/>
          <a:srcRect l="549" t="549" r="549" b="549"/>
          <a:stretch/>
        </p:blipFill>
        <p:spPr>
          <a:xfrm>
            <a:off x="1" y="0"/>
            <a:ext cx="14630400" cy="8229600"/>
          </a:xfrm>
          <a:prstGeom prst="rect">
            <a:avLst/>
          </a:prstGeom>
        </p:spPr>
      </p:pic>
      <p:sp>
        <p:nvSpPr>
          <p:cNvPr id="13" name="Title 1">
            <a:extLst>
              <a:ext uri="{FF2B5EF4-FFF2-40B4-BE49-F238E27FC236}">
                <a16:creationId xmlns:a16="http://schemas.microsoft.com/office/drawing/2014/main" id="{5DA83261-5476-4C08-8B47-87A7A736F589}"/>
              </a:ext>
            </a:extLst>
          </p:cNvPr>
          <p:cNvSpPr>
            <a:spLocks noGrp="1"/>
          </p:cNvSpPr>
          <p:nvPr>
            <p:ph type="title" hasCustomPrompt="1"/>
          </p:nvPr>
        </p:nvSpPr>
        <p:spPr bwMode="white">
          <a:xfrm>
            <a:off x="322675"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Video</a:t>
            </a:r>
          </a:p>
        </p:txBody>
      </p:sp>
      <p:sp>
        <p:nvSpPr>
          <p:cNvPr id="10" name="TextBox 3">
            <a:extLst>
              <a:ext uri="{FF2B5EF4-FFF2-40B4-BE49-F238E27FC236}">
                <a16:creationId xmlns:a16="http://schemas.microsoft.com/office/drawing/2014/main" id="{F69FC53F-AC46-443F-BDC1-82CA9848CBE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1" name="Graphic 10">
            <a:extLst>
              <a:ext uri="{FF2B5EF4-FFF2-40B4-BE49-F238E27FC236}">
                <a16:creationId xmlns:a16="http://schemas.microsoft.com/office/drawing/2014/main" id="{7D3D3D50-83BC-4882-A923-65B99D57A4D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7" name="Picture 6">
            <a:extLst>
              <a:ext uri="{FF2B5EF4-FFF2-40B4-BE49-F238E27FC236}">
                <a16:creationId xmlns:a16="http://schemas.microsoft.com/office/drawing/2014/main" id="{D143DC05-2168-4ADB-AFA3-E92BEE455F8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52421824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emo_1">
    <p:spTree>
      <p:nvGrpSpPr>
        <p:cNvPr id="1" name=""/>
        <p:cNvGrpSpPr/>
        <p:nvPr/>
      </p:nvGrpSpPr>
      <p:grpSpPr>
        <a:xfrm>
          <a:off x="0" y="0"/>
          <a:ext cx="0" cy="0"/>
          <a:chOff x="0" y="0"/>
          <a:chExt cx="0" cy="0"/>
        </a:xfrm>
      </p:grpSpPr>
      <p:pic>
        <p:nvPicPr>
          <p:cNvPr id="3" name="Picture 2" descr="A rainbow in the background&#10;&#10;Description automatically generated">
            <a:extLst>
              <a:ext uri="{FF2B5EF4-FFF2-40B4-BE49-F238E27FC236}">
                <a16:creationId xmlns:a16="http://schemas.microsoft.com/office/drawing/2014/main" id="{BBB0ADD0-0C6D-4AFD-B2AD-043C3B39119B}"/>
              </a:ext>
            </a:extLst>
          </p:cNvPr>
          <p:cNvPicPr>
            <a:picLocks noChangeAspect="1"/>
          </p:cNvPicPr>
          <p:nvPr userDrawn="1"/>
        </p:nvPicPr>
        <p:blipFill rotWithShape="1">
          <a:blip r:embed="rId2"/>
          <a:srcRect l="640" t="640" r="640" b="640"/>
          <a:stretch/>
        </p:blipFill>
        <p:spPr>
          <a:xfrm>
            <a:off x="0" y="0"/>
            <a:ext cx="14630400" cy="8229600"/>
          </a:xfrm>
          <a:prstGeom prst="rect">
            <a:avLst/>
          </a:prstGeom>
        </p:spPr>
      </p:pic>
      <p:sp>
        <p:nvSpPr>
          <p:cNvPr id="13" name="Title 1">
            <a:extLst>
              <a:ext uri="{FF2B5EF4-FFF2-40B4-BE49-F238E27FC236}">
                <a16:creationId xmlns:a16="http://schemas.microsoft.com/office/drawing/2014/main" id="{0F7726A5-4725-4B31-B365-B823DDDF5254}"/>
              </a:ext>
            </a:extLst>
          </p:cNvPr>
          <p:cNvSpPr>
            <a:spLocks noGrp="1"/>
          </p:cNvSpPr>
          <p:nvPr>
            <p:ph type="title" hasCustomPrompt="1"/>
          </p:nvPr>
        </p:nvSpPr>
        <p:spPr bwMode="white">
          <a:xfrm>
            <a:off x="323850" y="3444973"/>
            <a:ext cx="12908725" cy="1126462"/>
          </a:xfrm>
          <a:noFill/>
        </p:spPr>
        <p:txBody>
          <a:bodyPr wrap="square" lIns="182880" tIns="146304" rIns="182880" bIns="146304" anchor="t" anchorCtr="0">
            <a:spAutoFit/>
          </a:bodyPr>
          <a:lstStyle>
            <a:lvl1pPr>
              <a:defRPr sz="6000" spc="-118" baseline="0">
                <a:gradFill>
                  <a:gsLst>
                    <a:gs pos="0">
                      <a:schemeClr val="tx1"/>
                    </a:gs>
                    <a:gs pos="100000">
                      <a:schemeClr val="tx1"/>
                    </a:gs>
                  </a:gsLst>
                  <a:lin ang="5400000" scaled="0"/>
                </a:gra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a:t>Demo</a:t>
            </a:r>
          </a:p>
        </p:txBody>
      </p:sp>
      <p:sp>
        <p:nvSpPr>
          <p:cNvPr id="10" name="TextBox 3">
            <a:extLst>
              <a:ext uri="{FF2B5EF4-FFF2-40B4-BE49-F238E27FC236}">
                <a16:creationId xmlns:a16="http://schemas.microsoft.com/office/drawing/2014/main" id="{84558446-36A0-4819-A665-2B6D8CE8046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3AE7D8DF-9A15-4127-AE8E-F8EF17DD600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1E78DB53-8BD1-4B05-96AE-E7204A4DF3D0}"/>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Tree>
    <p:extLst>
      <p:ext uri="{BB962C8B-B14F-4D97-AF65-F5344CB8AC3E}">
        <p14:creationId xmlns:p14="http://schemas.microsoft.com/office/powerpoint/2010/main" val="26743534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ode">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4155" y="1809750"/>
            <a:ext cx="13982395" cy="4665893"/>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E7E63177-F9B5-41D2-A742-D770E5A384A5}"/>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39916980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de_2_Column">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2DB0438D-0AA4-40DE-B859-53B4B25058B8}"/>
              </a:ext>
            </a:extLst>
          </p:cNvPr>
          <p:cNvSpPr>
            <a:spLocks noGrp="1"/>
          </p:cNvSpPr>
          <p:nvPr>
            <p:ph sz="quarter" idx="10" hasCustomPrompt="1"/>
          </p:nvPr>
        </p:nvSpPr>
        <p:spPr>
          <a:xfrm>
            <a:off x="323850"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7" name="Content Placeholder 10">
            <a:extLst>
              <a:ext uri="{FF2B5EF4-FFF2-40B4-BE49-F238E27FC236}">
                <a16:creationId xmlns:a16="http://schemas.microsoft.com/office/drawing/2014/main" id="{37C8F698-9535-4EA1-A06D-92ABCB324DB2}"/>
              </a:ext>
            </a:extLst>
          </p:cNvPr>
          <p:cNvSpPr>
            <a:spLocks noGrp="1"/>
          </p:cNvSpPr>
          <p:nvPr>
            <p:ph sz="quarter" idx="11" hasCustomPrompt="1"/>
          </p:nvPr>
        </p:nvSpPr>
        <p:spPr>
          <a:xfrm>
            <a:off x="7452096" y="1809750"/>
            <a:ext cx="6858000" cy="4942892"/>
          </a:xfrm>
        </p:spPr>
        <p:txBody>
          <a:bodyPr lIns="182880" tIns="146304" rIns="182880" bIns="146304"/>
          <a:lstStyle>
            <a:lvl1pPr>
              <a:spcBef>
                <a:spcPts val="2400"/>
              </a:spcBef>
              <a:defRPr sz="2000">
                <a:latin typeface="Lucida Console" panose="020B0609040504020204" pitchFamily="49" charset="0"/>
              </a:defRPr>
            </a:lvl1pPr>
            <a:lvl2pPr>
              <a:defRPr>
                <a:latin typeface="Lucida Console" panose="020B0609040504020204" pitchFamily="49" charset="0"/>
              </a:defRPr>
            </a:lvl2pPr>
            <a:lvl3pPr>
              <a:defRPr>
                <a:latin typeface="Lucida Console" panose="020B0609040504020204" pitchFamily="49" charset="0"/>
              </a:defRPr>
            </a:lvl3pPr>
            <a:lvl4pPr>
              <a:defRPr>
                <a:latin typeface="Lucida Console" panose="020B0609040504020204" pitchFamily="49" charset="0"/>
              </a:defRPr>
            </a:lvl4pPr>
            <a:lvl5pPr>
              <a:defRPr>
                <a:latin typeface="Lucida Console" panose="020B0609040504020204" pitchFamily="49" charset="0"/>
              </a:defRPr>
            </a:lvl5pPr>
          </a:lstStyle>
          <a:p>
            <a:pPr lvl="0"/>
            <a:r>
              <a:rPr lang="en-US" dirty="0"/>
              <a:t>Edit var pd = require('pretty-data').pd;</a:t>
            </a:r>
          </a:p>
          <a:p>
            <a:pPr lvl="0"/>
            <a:r>
              <a:rPr lang="en-US" dirty="0"/>
              <a:t>var </a:t>
            </a:r>
            <a:r>
              <a:rPr lang="en-US" dirty="0" err="1"/>
              <a:t>xml_pp</a:t>
            </a:r>
            <a:r>
              <a:rPr lang="en-US" dirty="0"/>
              <a:t> = pd.xml(data);</a:t>
            </a:r>
          </a:p>
          <a:p>
            <a:pPr lvl="0"/>
            <a:r>
              <a:rPr lang="en-US" dirty="0"/>
              <a:t>var </a:t>
            </a:r>
            <a:r>
              <a:rPr lang="en-US" dirty="0" err="1"/>
              <a:t>xml_min</a:t>
            </a:r>
            <a:r>
              <a:rPr lang="en-US" dirty="0"/>
              <a:t> = </a:t>
            </a:r>
            <a:r>
              <a:rPr lang="en-US" dirty="0" err="1"/>
              <a:t>pd.xmlmin</a:t>
            </a:r>
            <a:r>
              <a:rPr lang="en-US" dirty="0"/>
              <a:t>(data [,true]);</a:t>
            </a:r>
          </a:p>
          <a:p>
            <a:pPr lvl="0"/>
            <a:r>
              <a:rPr lang="en-US" dirty="0"/>
              <a:t>var </a:t>
            </a:r>
            <a:r>
              <a:rPr lang="en-US" dirty="0" err="1"/>
              <a:t>json_pp</a:t>
            </a:r>
            <a:r>
              <a:rPr lang="en-US" dirty="0"/>
              <a:t> = </a:t>
            </a:r>
            <a:r>
              <a:rPr lang="en-US" dirty="0" err="1"/>
              <a:t>pd.json</a:t>
            </a:r>
            <a:r>
              <a:rPr lang="en-US" dirty="0"/>
              <a:t>(data);</a:t>
            </a:r>
          </a:p>
          <a:p>
            <a:pPr lvl="0"/>
            <a:r>
              <a:rPr lang="en-US" dirty="0"/>
              <a:t>var </a:t>
            </a:r>
            <a:r>
              <a:rPr lang="en-US" dirty="0" err="1"/>
              <a:t>json_min</a:t>
            </a:r>
            <a:r>
              <a:rPr lang="en-US" dirty="0"/>
              <a:t> = </a:t>
            </a:r>
            <a:r>
              <a:rPr lang="en-US" dirty="0" err="1"/>
              <a:t>pd.jsonmin</a:t>
            </a:r>
            <a:r>
              <a:rPr lang="en-US" dirty="0"/>
              <a:t>(data);</a:t>
            </a:r>
          </a:p>
          <a:p>
            <a:pPr lvl="0"/>
            <a:r>
              <a:rPr lang="en-US" dirty="0"/>
              <a:t>var </a:t>
            </a:r>
            <a:r>
              <a:rPr lang="en-US" dirty="0" err="1"/>
              <a:t>css_pp</a:t>
            </a:r>
            <a:r>
              <a:rPr lang="en-US" dirty="0"/>
              <a:t> = pd.css(data);</a:t>
            </a:r>
          </a:p>
          <a:p>
            <a:pPr lvl="0"/>
            <a:r>
              <a:rPr lang="en-US" dirty="0"/>
              <a:t>var </a:t>
            </a:r>
            <a:r>
              <a:rPr lang="en-US" dirty="0" err="1"/>
              <a:t>css_min</a:t>
            </a:r>
            <a:r>
              <a:rPr lang="en-US" dirty="0"/>
              <a:t> = </a:t>
            </a:r>
            <a:r>
              <a:rPr lang="en-US" dirty="0" err="1"/>
              <a:t>pd.cssmin</a:t>
            </a:r>
            <a:r>
              <a:rPr lang="en-US" dirty="0"/>
              <a:t>(data [, true]);</a:t>
            </a:r>
          </a:p>
          <a:p>
            <a:pPr lvl="0"/>
            <a:r>
              <a:rPr lang="en-US" dirty="0"/>
              <a:t>var </a:t>
            </a:r>
            <a:r>
              <a:rPr lang="en-US" dirty="0" err="1"/>
              <a:t>sql_pp</a:t>
            </a:r>
            <a:r>
              <a:rPr lang="en-US" dirty="0"/>
              <a:t> = </a:t>
            </a:r>
            <a:r>
              <a:rPr lang="en-US" dirty="0" err="1"/>
              <a:t>pd.sql</a:t>
            </a:r>
            <a:r>
              <a:rPr lang="en-US" dirty="0"/>
              <a:t>(data);</a:t>
            </a:r>
          </a:p>
        </p:txBody>
      </p:sp>
      <p:sp>
        <p:nvSpPr>
          <p:cNvPr id="2" name="Title 1">
            <a:extLst>
              <a:ext uri="{FF2B5EF4-FFF2-40B4-BE49-F238E27FC236}">
                <a16:creationId xmlns:a16="http://schemas.microsoft.com/office/drawing/2014/main" id="{23C9344D-70CE-4ADD-B92E-329B6F53D928}"/>
              </a:ext>
            </a:extLst>
          </p:cNvPr>
          <p:cNvSpPr>
            <a:spLocks noGrp="1"/>
          </p:cNvSpPr>
          <p:nvPr>
            <p:ph type="title" hasCustomPrompt="1"/>
          </p:nvPr>
        </p:nvSpPr>
        <p:spPr>
          <a:xfrm>
            <a:off x="323850" y="347413"/>
            <a:ext cx="13986246" cy="1079598"/>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322632406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urvey_Reminder">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5071A96-7106-4B82-85D5-826F131023E0}"/>
              </a:ext>
            </a:extLst>
          </p:cNvPr>
          <p:cNvPicPr>
            <a:picLocks noChangeAspect="1"/>
          </p:cNvPicPr>
          <p:nvPr userDrawn="1"/>
        </p:nvPicPr>
        <p:blipFill rotWithShape="1">
          <a:blip r:embed="rId2"/>
          <a:srcRect l="18791" t="18791" r="18791" b="18791"/>
          <a:stretch/>
        </p:blipFill>
        <p:spPr>
          <a:xfrm>
            <a:off x="0" y="0"/>
            <a:ext cx="14630400" cy="8229600"/>
          </a:xfrm>
          <a:prstGeom prst="rect">
            <a:avLst/>
          </a:prstGeom>
        </p:spPr>
      </p:pic>
      <p:sp>
        <p:nvSpPr>
          <p:cNvPr id="19" name="TextBox 18">
            <a:extLst>
              <a:ext uri="{FF2B5EF4-FFF2-40B4-BE49-F238E27FC236}">
                <a16:creationId xmlns:a16="http://schemas.microsoft.com/office/drawing/2014/main" id="{5484F0FD-5FCF-4285-AF1C-46A66C34FEA4}"/>
              </a:ext>
            </a:extLst>
          </p:cNvPr>
          <p:cNvSpPr txBox="1"/>
          <p:nvPr userDrawn="1"/>
        </p:nvSpPr>
        <p:spPr bwMode="white">
          <a:xfrm>
            <a:off x="2814726" y="3928082"/>
            <a:ext cx="9000949" cy="1791260"/>
          </a:xfrm>
          <a:prstGeom prst="rect">
            <a:avLst/>
          </a:prstGeom>
          <a:noFill/>
        </p:spPr>
        <p:txBody>
          <a:bodyPr wrap="square" lIns="182880" tIns="146304" rIns="182880" bIns="146304" rtlCol="0">
            <a:spAutoFit/>
          </a:bodyPr>
          <a:lstStyle/>
          <a:p>
            <a:pPr algn="ctr">
              <a:lnSpc>
                <a:spcPct val="90000"/>
              </a:lnSpc>
              <a:spcAft>
                <a:spcPts val="1800"/>
              </a:spcAft>
            </a:pPr>
            <a:r>
              <a:rPr lang="en-US" sz="5400" dirty="0">
                <a:gradFill>
                  <a:gsLst>
                    <a:gs pos="2917">
                      <a:schemeClr val="tx1"/>
                    </a:gs>
                    <a:gs pos="30000">
                      <a:schemeClr val="tx1"/>
                    </a:gs>
                  </a:gsLst>
                  <a:lin ang="5400000" scaled="0"/>
                </a:gradFill>
                <a:latin typeface="+mj-lt"/>
              </a:rPr>
              <a:t>Please complete the session survey in the mobile app.</a:t>
            </a:r>
          </a:p>
        </p:txBody>
      </p:sp>
      <p:sp>
        <p:nvSpPr>
          <p:cNvPr id="20" name="Oval 19">
            <a:extLst>
              <a:ext uri="{FF2B5EF4-FFF2-40B4-BE49-F238E27FC236}">
                <a16:creationId xmlns:a16="http://schemas.microsoft.com/office/drawing/2014/main" id="{1B30FC2A-8A88-4BBB-82D2-6C57A331C334}"/>
              </a:ext>
            </a:extLst>
          </p:cNvPr>
          <p:cNvSpPr/>
          <p:nvPr userDrawn="1"/>
        </p:nvSpPr>
        <p:spPr bwMode="auto">
          <a:xfrm>
            <a:off x="6370320" y="1445839"/>
            <a:ext cx="1889760" cy="18897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a:t>
            </a:r>
          </a:p>
        </p:txBody>
      </p:sp>
      <p:pic>
        <p:nvPicPr>
          <p:cNvPr id="8" name="Graphic 7">
            <a:extLst>
              <a:ext uri="{FF2B5EF4-FFF2-40B4-BE49-F238E27FC236}">
                <a16:creationId xmlns:a16="http://schemas.microsoft.com/office/drawing/2014/main" id="{610FDA27-4322-4C3E-9A09-497144801158}"/>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A7A8F7CC-5189-46C6-945E-BC4699DBAA94}"/>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0" name="TextBox 3">
            <a:extLst>
              <a:ext uri="{FF2B5EF4-FFF2-40B4-BE49-F238E27FC236}">
                <a16:creationId xmlns:a16="http://schemas.microsoft.com/office/drawing/2014/main" id="{C62229FC-3994-4064-8AD0-9F75021275FC}"/>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spTree>
    <p:extLst>
      <p:ext uri="{BB962C8B-B14F-4D97-AF65-F5344CB8AC3E}">
        <p14:creationId xmlns:p14="http://schemas.microsoft.com/office/powerpoint/2010/main" val="22605154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_OneSpeaker">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E9E02-9E6B-439B-AC7A-F532507D56B0}"/>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2" name="Title 1">
            <a:extLst>
              <a:ext uri="{FF2B5EF4-FFF2-40B4-BE49-F238E27FC236}">
                <a16:creationId xmlns:a16="http://schemas.microsoft.com/office/drawing/2014/main" id="{9597671E-0E52-49EB-9EDA-4A61696D250F}"/>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2">
            <a:extLst>
              <a:ext uri="{FF2B5EF4-FFF2-40B4-BE49-F238E27FC236}">
                <a16:creationId xmlns:a16="http://schemas.microsoft.com/office/drawing/2014/main" id="{D6B07F55-9734-4F2D-AF1E-28F0D5389938}"/>
              </a:ext>
            </a:extLst>
          </p:cNvPr>
          <p:cNvSpPr>
            <a:spLocks noGrp="1"/>
          </p:cNvSpPr>
          <p:nvPr>
            <p:ph type="body" sz="quarter" idx="14" hasCustomPrompt="1"/>
          </p:nvPr>
        </p:nvSpPr>
        <p:spPr bwMode="white">
          <a:xfrm>
            <a:off x="323850" y="4913752"/>
            <a:ext cx="10458448"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 Placeholder 3">
            <a:extLst>
              <a:ext uri="{FF2B5EF4-FFF2-40B4-BE49-F238E27FC236}">
                <a16:creationId xmlns:a16="http://schemas.microsoft.com/office/drawing/2014/main" id="{676A594D-095C-4919-88A2-D3E868BF166C}"/>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F4A5ED0B-2348-45FE-AA21-8C4C975D4C3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3" name="Graphic 12">
            <a:extLst>
              <a:ext uri="{FF2B5EF4-FFF2-40B4-BE49-F238E27FC236}">
                <a16:creationId xmlns:a16="http://schemas.microsoft.com/office/drawing/2014/main" id="{5770BF54-E3D8-4402-9F9B-DAEE94A521B5}"/>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9" name="Picture 8">
            <a:extLst>
              <a:ext uri="{FF2B5EF4-FFF2-40B4-BE49-F238E27FC236}">
                <a16:creationId xmlns:a16="http://schemas.microsoft.com/office/drawing/2014/main" id="{80AAA59B-A533-4C18-9453-F5AFB683AEA2}"/>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9" name="Text Placeholder 2">
            <a:extLst>
              <a:ext uri="{FF2B5EF4-FFF2-40B4-BE49-F238E27FC236}">
                <a16:creationId xmlns:a16="http://schemas.microsoft.com/office/drawing/2014/main" id="{F67DB87B-3082-4AFC-9402-4B8FD09F93C8}"/>
              </a:ext>
            </a:extLst>
          </p:cNvPr>
          <p:cNvSpPr>
            <a:spLocks noGrp="1"/>
          </p:cNvSpPr>
          <p:nvPr>
            <p:ph type="body" sz="quarter" idx="16" hasCustomPrompt="1"/>
          </p:nvPr>
        </p:nvSpPr>
        <p:spPr bwMode="white">
          <a:xfrm>
            <a:off x="323850" y="5367640"/>
            <a:ext cx="10458448"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136816524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_1">
    <p:spTree>
      <p:nvGrpSpPr>
        <p:cNvPr id="1" name=""/>
        <p:cNvGrpSpPr/>
        <p:nvPr/>
      </p:nvGrpSpPr>
      <p:grpSpPr>
        <a:xfrm>
          <a:off x="0" y="0"/>
          <a:ext cx="0" cy="0"/>
          <a:chOff x="0" y="0"/>
          <a:chExt cx="0" cy="0"/>
        </a:xfrm>
      </p:grpSpPr>
      <p:pic>
        <p:nvPicPr>
          <p:cNvPr id="3" name="Picture 2" descr="A picture containing object&#10;&#10;Description automatically generated">
            <a:extLst>
              <a:ext uri="{FF2B5EF4-FFF2-40B4-BE49-F238E27FC236}">
                <a16:creationId xmlns:a16="http://schemas.microsoft.com/office/drawing/2014/main" id="{F5B14970-C2E8-4A37-BFB0-515DE45B7176}"/>
              </a:ext>
            </a:extLst>
          </p:cNvPr>
          <p:cNvPicPr>
            <a:picLocks noChangeAspect="1"/>
          </p:cNvPicPr>
          <p:nvPr userDrawn="1"/>
        </p:nvPicPr>
        <p:blipFill rotWithShape="1">
          <a:blip r:embed="rId2"/>
          <a:srcRect l="5384" t="17698" r="30013" b="17698"/>
          <a:stretch/>
        </p:blipFill>
        <p:spPr>
          <a:xfrm>
            <a:off x="0" y="-1"/>
            <a:ext cx="14630400" cy="8229601"/>
          </a:xfrm>
          <a:prstGeom prst="rect">
            <a:avLst/>
          </a:prstGeom>
        </p:spPr>
      </p:pic>
      <p:sp>
        <p:nvSpPr>
          <p:cNvPr id="10" name="Title 4">
            <a:extLst>
              <a:ext uri="{FF2B5EF4-FFF2-40B4-BE49-F238E27FC236}">
                <a16:creationId xmlns:a16="http://schemas.microsoft.com/office/drawing/2014/main" id="{40F0A962-F39A-4F7C-AFB8-1D55B110FA1F}"/>
              </a:ext>
            </a:extLst>
          </p:cNvPr>
          <p:cNvSpPr>
            <a:spLocks noGrp="1"/>
          </p:cNvSpPr>
          <p:nvPr>
            <p:ph type="title" hasCustomPrompt="1"/>
          </p:nvPr>
        </p:nvSpPr>
        <p:spPr bwMode="white">
          <a:xfrm>
            <a:off x="323850" y="2225992"/>
            <a:ext cx="10001250" cy="3203258"/>
          </a:xfrm>
        </p:spPr>
        <p:txBody>
          <a:bodyPr lIns="182880" tIns="146304" rIns="182880" bIns="146304"/>
          <a:lstStyle>
            <a:lvl1pPr marL="171450" indent="-171450" algn="l">
              <a:defRPr sz="5400">
                <a:solidFill>
                  <a:schemeClr val="tx1"/>
                </a:solidFill>
              </a:defRPr>
            </a:lvl1pPr>
          </a:lstStyle>
          <a:p>
            <a:r>
              <a:rPr lang="en-US" dirty="0"/>
              <a:t>“Lorem ipsum dolor sit </a:t>
            </a:r>
            <a:r>
              <a:rPr lang="en-US" dirty="0" err="1"/>
              <a:t>amet</a:t>
            </a:r>
            <a:r>
              <a:rPr lang="en-US" dirty="0"/>
              <a:t>, </a:t>
            </a:r>
            <a:r>
              <a:rPr lang="en-US" dirty="0" err="1"/>
              <a:t>consectetuer</a:t>
            </a:r>
            <a:r>
              <a:rPr lang="en-US" dirty="0"/>
              <a:t> adipiscing </a:t>
            </a:r>
            <a:r>
              <a:rPr lang="en-US" dirty="0" err="1"/>
              <a:t>elit</a:t>
            </a:r>
            <a:r>
              <a:rPr lang="en-US" dirty="0"/>
              <a:t>. Maecenas </a:t>
            </a:r>
            <a:r>
              <a:rPr lang="en-US" dirty="0" err="1"/>
              <a:t>porttitor</a:t>
            </a:r>
            <a:r>
              <a:rPr lang="en-US" dirty="0"/>
              <a:t> </a:t>
            </a:r>
            <a:r>
              <a:rPr lang="en-US" dirty="0" err="1"/>
              <a:t>congue</a:t>
            </a:r>
            <a:r>
              <a:rPr lang="en-US" dirty="0"/>
              <a:t>‚ </a:t>
            </a:r>
            <a:r>
              <a:rPr lang="en-US" dirty="0" err="1"/>
              <a:t>massa</a:t>
            </a:r>
            <a:r>
              <a:rPr lang="en-US" dirty="0"/>
              <a:t>.” </a:t>
            </a:r>
          </a:p>
        </p:txBody>
      </p:sp>
      <p:sp>
        <p:nvSpPr>
          <p:cNvPr id="11" name="Text Placeholder 6">
            <a:extLst>
              <a:ext uri="{FF2B5EF4-FFF2-40B4-BE49-F238E27FC236}">
                <a16:creationId xmlns:a16="http://schemas.microsoft.com/office/drawing/2014/main" id="{26FA47B6-AF7F-4583-B619-AA67D7C65CDC}"/>
              </a:ext>
            </a:extLst>
          </p:cNvPr>
          <p:cNvSpPr>
            <a:spLocks noGrp="1"/>
          </p:cNvSpPr>
          <p:nvPr>
            <p:ph type="body" sz="quarter" idx="10" hasCustomPrompt="1"/>
          </p:nvPr>
        </p:nvSpPr>
        <p:spPr bwMode="white">
          <a:xfrm>
            <a:off x="4123372" y="5640645"/>
            <a:ext cx="6201728" cy="562035"/>
          </a:xfrm>
        </p:spPr>
        <p:txBody>
          <a:bodyPr lIns="182880" tIns="146304" rIns="182880" bIns="146304"/>
          <a:lstStyle>
            <a:lvl1pPr marL="228600" indent="0" algn="r">
              <a:buNone/>
              <a:defRPr sz="2800" b="1">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Quotation Author</a:t>
            </a:r>
          </a:p>
        </p:txBody>
      </p:sp>
      <p:sp>
        <p:nvSpPr>
          <p:cNvPr id="9" name="TextBox 3">
            <a:extLst>
              <a:ext uri="{FF2B5EF4-FFF2-40B4-BE49-F238E27FC236}">
                <a16:creationId xmlns:a16="http://schemas.microsoft.com/office/drawing/2014/main" id="{D83199C5-2735-42A4-BE14-F826AB642B3E}"/>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12" name="Graphic 11">
            <a:extLst>
              <a:ext uri="{FF2B5EF4-FFF2-40B4-BE49-F238E27FC236}">
                <a16:creationId xmlns:a16="http://schemas.microsoft.com/office/drawing/2014/main" id="{E2DB318C-E278-4A7B-94FC-23D45A4EC81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8" name="Picture 7">
            <a:extLst>
              <a:ext uri="{FF2B5EF4-FFF2-40B4-BE49-F238E27FC236}">
                <a16:creationId xmlns:a16="http://schemas.microsoft.com/office/drawing/2014/main" id="{FF9451B9-5BE3-4A0F-AA8D-62F8E5F49A27}"/>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5" name="Text Placeholder 6">
            <a:extLst>
              <a:ext uri="{FF2B5EF4-FFF2-40B4-BE49-F238E27FC236}">
                <a16:creationId xmlns:a16="http://schemas.microsoft.com/office/drawing/2014/main" id="{F78CCF1D-C382-4338-9CBC-EE540D3CAB4F}"/>
              </a:ext>
            </a:extLst>
          </p:cNvPr>
          <p:cNvSpPr>
            <a:spLocks noGrp="1"/>
          </p:cNvSpPr>
          <p:nvPr>
            <p:ph type="body" sz="quarter" idx="11" hasCustomPrompt="1"/>
          </p:nvPr>
        </p:nvSpPr>
        <p:spPr bwMode="white">
          <a:xfrm>
            <a:off x="4123372" y="6202680"/>
            <a:ext cx="6201728" cy="683264"/>
          </a:xfrm>
        </p:spPr>
        <p:txBody>
          <a:bodyPr lIns="182880" tIns="146304" rIns="182880" bIns="146304"/>
          <a:lstStyle>
            <a:lvl1pPr marL="228600" indent="0" algn="r">
              <a:buNone/>
              <a:defRPr sz="2800" b="0">
                <a:solidFill>
                  <a:schemeClr val="tx1"/>
                </a:solidFill>
                <a:latin typeface="+mj-lt"/>
                <a:ea typeface="Amazon Ember Heavy" panose="020B0803020204020204" pitchFamily="34" charset="0"/>
                <a:cs typeface="Amazon Ember Heavy" panose="020B0803020204020204" pitchFamily="34" charset="0"/>
              </a:defRPr>
            </a:lvl1pPr>
            <a:lvl2pPr marL="403388" indent="0">
              <a:buNone/>
              <a:defRPr>
                <a:gradFill>
                  <a:gsLst>
                    <a:gs pos="1250">
                      <a:schemeClr val="bg1"/>
                    </a:gs>
                    <a:gs pos="100000">
                      <a:schemeClr val="bg1"/>
                    </a:gs>
                  </a:gsLst>
                  <a:lin ang="5400000" scaled="0"/>
                </a:gradFill>
              </a:defRPr>
            </a:lvl2pPr>
            <a:lvl3pPr marL="672313" indent="0">
              <a:buNone/>
              <a:defRPr>
                <a:gradFill>
                  <a:gsLst>
                    <a:gs pos="1250">
                      <a:schemeClr val="bg1"/>
                    </a:gs>
                    <a:gs pos="100000">
                      <a:schemeClr val="bg1"/>
                    </a:gs>
                  </a:gsLst>
                  <a:lin ang="5400000" scaled="0"/>
                </a:gradFill>
              </a:defRPr>
            </a:lvl3pPr>
            <a:lvl4pPr marL="941238" indent="0">
              <a:buNone/>
              <a:defRPr>
                <a:gradFill>
                  <a:gsLst>
                    <a:gs pos="1250">
                      <a:schemeClr val="bg1"/>
                    </a:gs>
                    <a:gs pos="100000">
                      <a:schemeClr val="bg1"/>
                    </a:gs>
                  </a:gsLst>
                  <a:lin ang="5400000" scaled="0"/>
                </a:gradFill>
              </a:defRPr>
            </a:lvl4pPr>
            <a:lvl5pPr marL="1210163" indent="0">
              <a:buNone/>
              <a:defRPr>
                <a:gradFill>
                  <a:gsLst>
                    <a:gs pos="1250">
                      <a:schemeClr val="bg1"/>
                    </a:gs>
                    <a:gs pos="100000">
                      <a:schemeClr val="bg1"/>
                    </a:gs>
                  </a:gsLst>
                  <a:lin ang="5400000" scaled="0"/>
                </a:gradFill>
              </a:defRPr>
            </a:lvl5pPr>
          </a:lstStyle>
          <a:p>
            <a:pPr lvl="0"/>
            <a:r>
              <a:rPr lang="en-US" dirty="0"/>
              <a:t>Title</a:t>
            </a:r>
          </a:p>
        </p:txBody>
      </p:sp>
    </p:spTree>
    <p:extLst>
      <p:ext uri="{BB962C8B-B14F-4D97-AF65-F5344CB8AC3E}">
        <p14:creationId xmlns:p14="http://schemas.microsoft.com/office/powerpoint/2010/main" val="6363527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_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080608-56C9-4EDC-96A7-AD16C89CE944}"/>
              </a:ext>
            </a:extLst>
          </p:cNvPr>
          <p:cNvPicPr>
            <a:picLocks noChangeAspect="1"/>
          </p:cNvPicPr>
          <p:nvPr userDrawn="1"/>
        </p:nvPicPr>
        <p:blipFill rotWithShape="1">
          <a:blip r:embed="rId2"/>
          <a:srcRect l="11892" t="29328" r="34309" b="16874"/>
          <a:stretch/>
        </p:blipFill>
        <p:spPr>
          <a:xfrm>
            <a:off x="0" y="0"/>
            <a:ext cx="14630400" cy="8229600"/>
          </a:xfrm>
          <a:prstGeom prst="rect">
            <a:avLst/>
          </a:prstGeom>
        </p:spPr>
      </p:pic>
      <p:sp>
        <p:nvSpPr>
          <p:cNvPr id="11" name="Text Placeholder 2">
            <a:extLst>
              <a:ext uri="{FF2B5EF4-FFF2-40B4-BE49-F238E27FC236}">
                <a16:creationId xmlns:a16="http://schemas.microsoft.com/office/drawing/2014/main" id="{FAAD6B90-3239-487B-90E2-DA3FBBFC9D3B}"/>
              </a:ext>
            </a:extLst>
          </p:cNvPr>
          <p:cNvSpPr>
            <a:spLocks noGrp="1"/>
          </p:cNvSpPr>
          <p:nvPr>
            <p:ph type="body" sz="quarter" idx="14" hasCustomPrompt="1"/>
          </p:nvPr>
        </p:nvSpPr>
        <p:spPr bwMode="white">
          <a:xfrm>
            <a:off x="323850" y="4235192"/>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6" name="TextBox 15">
            <a:extLst>
              <a:ext uri="{FF2B5EF4-FFF2-40B4-BE49-F238E27FC236}">
                <a16:creationId xmlns:a16="http://schemas.microsoft.com/office/drawing/2014/main" id="{038B4B94-EB11-421A-9F05-9547D4AD928A}"/>
              </a:ext>
            </a:extLst>
          </p:cNvPr>
          <p:cNvSpPr txBox="1"/>
          <p:nvPr userDrawn="1"/>
        </p:nvSpPr>
        <p:spPr bwMode="white">
          <a:xfrm>
            <a:off x="323086" y="2209619"/>
            <a:ext cx="11975593" cy="1905181"/>
          </a:xfrm>
          <a:prstGeom prst="rect">
            <a:avLst/>
          </a:prstGeom>
          <a:noFill/>
        </p:spPr>
        <p:txBody>
          <a:bodyPr vert="horz" wrap="square" lIns="182880" tIns="91440" rIns="146304" bIns="91440" rtlCol="0" anchor="t" anchorCtr="0">
            <a:noAutofit/>
          </a:bodyPr>
          <a:lstStyle>
            <a:lvl1pPr defTabSz="1097278">
              <a:lnSpc>
                <a:spcPct val="90000"/>
              </a:lnSpc>
              <a:spcBef>
                <a:spcPct val="0"/>
              </a:spcBef>
              <a:buNone/>
              <a:defRPr lang="en-US" sz="6600" b="0" cap="none" spc="-118" baseline="0" dirty="0" smtClean="0">
                <a:ln w="3175">
                  <a:noFill/>
                </a:ln>
                <a:solidFill>
                  <a:schemeClr val="bg1"/>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lvl="0"/>
            <a:r>
              <a:rPr lang="en-US" sz="11500" dirty="0">
                <a:solidFill>
                  <a:schemeClr val="tx1"/>
                </a:solidFill>
              </a:rPr>
              <a:t>Thank you!</a:t>
            </a:r>
          </a:p>
        </p:txBody>
      </p:sp>
      <p:sp>
        <p:nvSpPr>
          <p:cNvPr id="7" name="TextBox 3">
            <a:extLst>
              <a:ext uri="{FF2B5EF4-FFF2-40B4-BE49-F238E27FC236}">
                <a16:creationId xmlns:a16="http://schemas.microsoft.com/office/drawing/2014/main" id="{6FD7AE97-D5ED-4255-8514-5D5D8D9AA7C8}"/>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8" name="Graphic 7">
            <a:extLst>
              <a:ext uri="{FF2B5EF4-FFF2-40B4-BE49-F238E27FC236}">
                <a16:creationId xmlns:a16="http://schemas.microsoft.com/office/drawing/2014/main" id="{891AA3FF-AB9F-47F3-AFB2-F9CADB0930F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2" name="Picture 11">
            <a:extLst>
              <a:ext uri="{FF2B5EF4-FFF2-40B4-BE49-F238E27FC236}">
                <a16:creationId xmlns:a16="http://schemas.microsoft.com/office/drawing/2014/main" id="{97A72327-9D6E-4E5B-9A0B-90FF1C6BE56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3" name="Text Placeholder 2">
            <a:extLst>
              <a:ext uri="{FF2B5EF4-FFF2-40B4-BE49-F238E27FC236}">
                <a16:creationId xmlns:a16="http://schemas.microsoft.com/office/drawing/2014/main" id="{FAF418EF-2579-444C-81E0-00BA1D3B84F9}"/>
              </a:ext>
            </a:extLst>
          </p:cNvPr>
          <p:cNvSpPr>
            <a:spLocks noGrp="1"/>
          </p:cNvSpPr>
          <p:nvPr>
            <p:ph type="body" sz="quarter" idx="15" hasCustomPrompt="1"/>
          </p:nvPr>
        </p:nvSpPr>
        <p:spPr bwMode="white">
          <a:xfrm>
            <a:off x="323850" y="4783841"/>
            <a:ext cx="6130439" cy="534928"/>
          </a:xfrm>
        </p:spPr>
        <p:txBody>
          <a:bodyPr lIns="182880" tIns="146304" rIns="182880" bIns="146304">
            <a:noAutofit/>
          </a:bodyPr>
          <a:lstStyle>
            <a:lvl1pPr marL="0" indent="0">
              <a:spcBef>
                <a:spcPts val="0"/>
              </a:spcBef>
              <a:buNone/>
              <a:defRPr lang="en-US" sz="28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Contact information</a:t>
            </a:r>
          </a:p>
        </p:txBody>
      </p:sp>
    </p:spTree>
    <p:extLst>
      <p:ext uri="{BB962C8B-B14F-4D97-AF65-F5344CB8AC3E}">
        <p14:creationId xmlns:p14="http://schemas.microsoft.com/office/powerpoint/2010/main" val="22105340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_TwoSpeaker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DD688C-88E4-4590-BAD4-3ADA849AE5E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4" name="Title 1">
            <a:extLst>
              <a:ext uri="{FF2B5EF4-FFF2-40B4-BE49-F238E27FC236}">
                <a16:creationId xmlns:a16="http://schemas.microsoft.com/office/drawing/2014/main" id="{B7F95915-D1D2-4E88-9B8E-D63E3E42A593}"/>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9" name="Text Placeholder 3">
            <a:extLst>
              <a:ext uri="{FF2B5EF4-FFF2-40B4-BE49-F238E27FC236}">
                <a16:creationId xmlns:a16="http://schemas.microsoft.com/office/drawing/2014/main" id="{331A1531-8FBF-445F-8866-846D214448AA}"/>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21" name="TextBox 3">
            <a:extLst>
              <a:ext uri="{FF2B5EF4-FFF2-40B4-BE49-F238E27FC236}">
                <a16:creationId xmlns:a16="http://schemas.microsoft.com/office/drawing/2014/main" id="{134845F9-9F61-4A66-AC78-EA6708F9BAF3}"/>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2" name="Graphic 21">
            <a:extLst>
              <a:ext uri="{FF2B5EF4-FFF2-40B4-BE49-F238E27FC236}">
                <a16:creationId xmlns:a16="http://schemas.microsoft.com/office/drawing/2014/main" id="{1825DA3F-11E7-4924-A6AA-8792C1BF7CF6}"/>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0" name="Picture 9">
            <a:extLst>
              <a:ext uri="{FF2B5EF4-FFF2-40B4-BE49-F238E27FC236}">
                <a16:creationId xmlns:a16="http://schemas.microsoft.com/office/drawing/2014/main" id="{9CB4F4AF-B9F9-44DD-8032-C8F97415FD93}"/>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2" name="Text Placeholder 2">
            <a:extLst>
              <a:ext uri="{FF2B5EF4-FFF2-40B4-BE49-F238E27FC236}">
                <a16:creationId xmlns:a16="http://schemas.microsoft.com/office/drawing/2014/main" id="{99944C5C-0686-423C-AD25-BDC211CB613E}"/>
              </a:ext>
            </a:extLst>
          </p:cNvPr>
          <p:cNvSpPr>
            <a:spLocks noGrp="1"/>
          </p:cNvSpPr>
          <p:nvPr>
            <p:ph type="body" sz="quarter" idx="14" hasCustomPrompt="1"/>
          </p:nvPr>
        </p:nvSpPr>
        <p:spPr bwMode="white">
          <a:xfrm>
            <a:off x="323850"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3" name="Text Placeholder 2">
            <a:extLst>
              <a:ext uri="{FF2B5EF4-FFF2-40B4-BE49-F238E27FC236}">
                <a16:creationId xmlns:a16="http://schemas.microsoft.com/office/drawing/2014/main" id="{F1E431EA-AF81-4444-BF12-AC455A98DDCD}"/>
              </a:ext>
            </a:extLst>
          </p:cNvPr>
          <p:cNvSpPr>
            <a:spLocks noGrp="1"/>
          </p:cNvSpPr>
          <p:nvPr>
            <p:ph type="body" sz="quarter" idx="16" hasCustomPrompt="1"/>
          </p:nvPr>
        </p:nvSpPr>
        <p:spPr bwMode="white">
          <a:xfrm>
            <a:off x="323850"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15" name="Text Placeholder 2">
            <a:extLst>
              <a:ext uri="{FF2B5EF4-FFF2-40B4-BE49-F238E27FC236}">
                <a16:creationId xmlns:a16="http://schemas.microsoft.com/office/drawing/2014/main" id="{2409E060-A600-4FC6-8319-7550123509B2}"/>
              </a:ext>
            </a:extLst>
          </p:cNvPr>
          <p:cNvSpPr>
            <a:spLocks noGrp="1"/>
          </p:cNvSpPr>
          <p:nvPr>
            <p:ph type="body" sz="quarter" idx="17" hasCustomPrompt="1"/>
          </p:nvPr>
        </p:nvSpPr>
        <p:spPr bwMode="white">
          <a:xfrm>
            <a:off x="5775134" y="4913752"/>
            <a:ext cx="5010150"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8" name="Text Placeholder 2">
            <a:extLst>
              <a:ext uri="{FF2B5EF4-FFF2-40B4-BE49-F238E27FC236}">
                <a16:creationId xmlns:a16="http://schemas.microsoft.com/office/drawing/2014/main" id="{E78EC8F1-696E-487F-80BF-317E4A553897}"/>
              </a:ext>
            </a:extLst>
          </p:cNvPr>
          <p:cNvSpPr>
            <a:spLocks noGrp="1"/>
          </p:cNvSpPr>
          <p:nvPr>
            <p:ph type="body" sz="quarter" idx="18" hasCustomPrompt="1"/>
          </p:nvPr>
        </p:nvSpPr>
        <p:spPr bwMode="white">
          <a:xfrm>
            <a:off x="5775134" y="5367640"/>
            <a:ext cx="5010150"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20917654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hreeSpeakers">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7775C9-5EB2-4F23-84E6-8B2B579F2AF6}"/>
              </a:ext>
            </a:extLst>
          </p:cNvPr>
          <p:cNvPicPr>
            <a:picLocks noChangeAspect="1"/>
          </p:cNvPicPr>
          <p:nvPr userDrawn="1"/>
        </p:nvPicPr>
        <p:blipFill rotWithShape="1">
          <a:blip r:embed="rId2"/>
          <a:srcRect l="704" t="19847" r="19848" b="703"/>
          <a:stretch/>
        </p:blipFill>
        <p:spPr>
          <a:xfrm>
            <a:off x="0" y="0"/>
            <a:ext cx="14630400" cy="8229600"/>
          </a:xfrm>
          <a:prstGeom prst="rect">
            <a:avLst/>
          </a:prstGeom>
        </p:spPr>
      </p:pic>
      <p:sp>
        <p:nvSpPr>
          <p:cNvPr id="13" name="Title 1">
            <a:extLst>
              <a:ext uri="{FF2B5EF4-FFF2-40B4-BE49-F238E27FC236}">
                <a16:creationId xmlns:a16="http://schemas.microsoft.com/office/drawing/2014/main" id="{6A83D118-E0F2-497E-B52C-9187339527EE}"/>
              </a:ext>
            </a:extLst>
          </p:cNvPr>
          <p:cNvSpPr>
            <a:spLocks noGrp="1"/>
          </p:cNvSpPr>
          <p:nvPr>
            <p:ph type="title" hasCustomPrompt="1"/>
          </p:nvPr>
        </p:nvSpPr>
        <p:spPr bwMode="white">
          <a:xfrm>
            <a:off x="323088" y="2891654"/>
            <a:ext cx="10462197" cy="1850571"/>
          </a:xfrm>
          <a:noFill/>
        </p:spPr>
        <p:txBody>
          <a:bodyPr lIns="182880" tIns="146304" rIns="182880" bIns="146304" anchor="t" anchorCtr="0"/>
          <a:lstStyle>
            <a:lvl1pPr>
              <a:defRPr sz="5400" spc="-118" baseline="0">
                <a:solidFill>
                  <a:schemeClr val="tx1"/>
                </a:solidFill>
              </a:defRPr>
            </a:lvl1pPr>
          </a:lstStyle>
          <a:p>
            <a:r>
              <a:rPr lang="en-US" dirty="0"/>
              <a:t>Presentation Title here</a:t>
            </a:r>
          </a:p>
        </p:txBody>
      </p:sp>
      <p:sp>
        <p:nvSpPr>
          <p:cNvPr id="15" name="Text Placeholder 3">
            <a:extLst>
              <a:ext uri="{FF2B5EF4-FFF2-40B4-BE49-F238E27FC236}">
                <a16:creationId xmlns:a16="http://schemas.microsoft.com/office/drawing/2014/main" id="{C0D86F0A-47BB-48E2-BD11-D7549B2A2ABB}"/>
              </a:ext>
            </a:extLst>
          </p:cNvPr>
          <p:cNvSpPr>
            <a:spLocks noGrp="1"/>
          </p:cNvSpPr>
          <p:nvPr>
            <p:ph type="body" sz="quarter" idx="15" hasCustomPrompt="1"/>
          </p:nvPr>
        </p:nvSpPr>
        <p:spPr bwMode="white">
          <a:xfrm>
            <a:off x="323087" y="2032958"/>
            <a:ext cx="10462197" cy="572464"/>
          </a:xfrm>
        </p:spPr>
        <p:txBody>
          <a:bodyPr vert="horz" wrap="square" lIns="182880" tIns="146304" rIns="182880" bIns="146304" rtlCol="0">
            <a:spAutoFit/>
          </a:bodyPr>
          <a:lstStyle>
            <a:lvl1pPr>
              <a:defRPr lang="en-US" sz="2000" spc="60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r>
              <a:rPr lang="en-US" dirty="0" err="1"/>
              <a:t>SessionID</a:t>
            </a:r>
            <a:endParaRPr lang="en-US" dirty="0"/>
          </a:p>
        </p:txBody>
      </p:sp>
      <p:sp>
        <p:nvSpPr>
          <p:cNvPr id="18" name="TextBox 3">
            <a:extLst>
              <a:ext uri="{FF2B5EF4-FFF2-40B4-BE49-F238E27FC236}">
                <a16:creationId xmlns:a16="http://schemas.microsoft.com/office/drawing/2014/main" id="{A532137D-F2FC-4AAE-87B0-5A504846A0E9}"/>
              </a:ext>
            </a:extLst>
          </p:cNvPr>
          <p:cNvSpPr txBox="1">
            <a:spLocks noChangeArrowheads="1"/>
          </p:cNvSpPr>
          <p:nvPr userDrawn="1"/>
        </p:nvSpPr>
        <p:spPr bwMode="white">
          <a:xfrm>
            <a:off x="5334000" y="7596464"/>
            <a:ext cx="39624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ctr" eaLnBrk="1" hangingPunct="1"/>
            <a:r>
              <a:rPr lang="en-US" altLang="x-none" sz="900" b="0" i="0" dirty="0">
                <a:solidFill>
                  <a:schemeClr val="tx1"/>
                </a:solidFill>
                <a:latin typeface="Amazon Ember" charset="0"/>
                <a:ea typeface="Amazon Ember" charset="0"/>
                <a:cs typeface="Amazon Ember" charset="0"/>
              </a:rPr>
              <a:t>© 2019, Amazon Web Services, Inc. or its affiliates. All rights reserved.</a:t>
            </a:r>
          </a:p>
        </p:txBody>
      </p:sp>
      <p:pic>
        <p:nvPicPr>
          <p:cNvPr id="24" name="Graphic 23">
            <a:extLst>
              <a:ext uri="{FF2B5EF4-FFF2-40B4-BE49-F238E27FC236}">
                <a16:creationId xmlns:a16="http://schemas.microsoft.com/office/drawing/2014/main" id="{389C2339-1AD9-4FCC-94EF-1721C1E9838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569" y="7473857"/>
            <a:ext cx="1075500" cy="245214"/>
          </a:xfrm>
          <a:prstGeom prst="rect">
            <a:avLst/>
          </a:prstGeom>
        </p:spPr>
      </p:pic>
      <p:pic>
        <p:nvPicPr>
          <p:cNvPr id="11" name="Picture 10">
            <a:extLst>
              <a:ext uri="{FF2B5EF4-FFF2-40B4-BE49-F238E27FC236}">
                <a16:creationId xmlns:a16="http://schemas.microsoft.com/office/drawing/2014/main" id="{E5488E0C-BB7C-4C21-A837-E415B0ED2D0E}"/>
              </a:ext>
            </a:extLst>
          </p:cNvPr>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3461357" y="7543578"/>
            <a:ext cx="649177" cy="388110"/>
          </a:xfrm>
          <a:prstGeom prst="rect">
            <a:avLst/>
          </a:prstGeom>
        </p:spPr>
      </p:pic>
      <p:sp>
        <p:nvSpPr>
          <p:cNvPr id="17" name="Text Placeholder 2">
            <a:extLst>
              <a:ext uri="{FF2B5EF4-FFF2-40B4-BE49-F238E27FC236}">
                <a16:creationId xmlns:a16="http://schemas.microsoft.com/office/drawing/2014/main" id="{0DC3C4F5-C09E-4675-A9E8-8B1927AEA181}"/>
              </a:ext>
            </a:extLst>
          </p:cNvPr>
          <p:cNvSpPr>
            <a:spLocks noGrp="1"/>
          </p:cNvSpPr>
          <p:nvPr>
            <p:ph type="body" sz="quarter" idx="14" hasCustomPrompt="1"/>
          </p:nvPr>
        </p:nvSpPr>
        <p:spPr bwMode="white">
          <a:xfrm>
            <a:off x="323850"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19" name="Text Placeholder 2">
            <a:extLst>
              <a:ext uri="{FF2B5EF4-FFF2-40B4-BE49-F238E27FC236}">
                <a16:creationId xmlns:a16="http://schemas.microsoft.com/office/drawing/2014/main" id="{D05ED587-3950-498B-8809-350E99ECF2FE}"/>
              </a:ext>
            </a:extLst>
          </p:cNvPr>
          <p:cNvSpPr>
            <a:spLocks noGrp="1"/>
          </p:cNvSpPr>
          <p:nvPr>
            <p:ph type="body" sz="quarter" idx="16" hasCustomPrompt="1"/>
          </p:nvPr>
        </p:nvSpPr>
        <p:spPr bwMode="white">
          <a:xfrm>
            <a:off x="323850"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0" name="Text Placeholder 2">
            <a:extLst>
              <a:ext uri="{FF2B5EF4-FFF2-40B4-BE49-F238E27FC236}">
                <a16:creationId xmlns:a16="http://schemas.microsoft.com/office/drawing/2014/main" id="{9FCC8BDD-C466-4DE7-88BA-E166D630D420}"/>
              </a:ext>
            </a:extLst>
          </p:cNvPr>
          <p:cNvSpPr>
            <a:spLocks noGrp="1"/>
          </p:cNvSpPr>
          <p:nvPr>
            <p:ph type="body" sz="quarter" idx="17" hasCustomPrompt="1"/>
          </p:nvPr>
        </p:nvSpPr>
        <p:spPr bwMode="white">
          <a:xfrm>
            <a:off x="4871787"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1" name="Text Placeholder 2">
            <a:extLst>
              <a:ext uri="{FF2B5EF4-FFF2-40B4-BE49-F238E27FC236}">
                <a16:creationId xmlns:a16="http://schemas.microsoft.com/office/drawing/2014/main" id="{81A5DCF4-0C78-4BC8-A8E1-5E731743E4E1}"/>
              </a:ext>
            </a:extLst>
          </p:cNvPr>
          <p:cNvSpPr>
            <a:spLocks noGrp="1"/>
          </p:cNvSpPr>
          <p:nvPr>
            <p:ph type="body" sz="quarter" idx="18" hasCustomPrompt="1"/>
          </p:nvPr>
        </p:nvSpPr>
        <p:spPr bwMode="white">
          <a:xfrm>
            <a:off x="4871787"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
        <p:nvSpPr>
          <p:cNvPr id="26" name="Text Placeholder 2">
            <a:extLst>
              <a:ext uri="{FF2B5EF4-FFF2-40B4-BE49-F238E27FC236}">
                <a16:creationId xmlns:a16="http://schemas.microsoft.com/office/drawing/2014/main" id="{6F8A7F9C-EC28-40EB-9462-DA12BA09DF62}"/>
              </a:ext>
            </a:extLst>
          </p:cNvPr>
          <p:cNvSpPr>
            <a:spLocks noGrp="1"/>
          </p:cNvSpPr>
          <p:nvPr>
            <p:ph type="body" sz="quarter" idx="19" hasCustomPrompt="1"/>
          </p:nvPr>
        </p:nvSpPr>
        <p:spPr bwMode="white">
          <a:xfrm>
            <a:off x="9419724" y="4913752"/>
            <a:ext cx="4302125" cy="464364"/>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Amazon Ember Heavy" panose="020B0803020204020204" pitchFamily="34" charset="0"/>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Speaker Name</a:t>
            </a:r>
          </a:p>
        </p:txBody>
      </p:sp>
      <p:sp>
        <p:nvSpPr>
          <p:cNvPr id="27" name="Text Placeholder 2">
            <a:extLst>
              <a:ext uri="{FF2B5EF4-FFF2-40B4-BE49-F238E27FC236}">
                <a16:creationId xmlns:a16="http://schemas.microsoft.com/office/drawing/2014/main" id="{03DBA0CC-DEF5-4A1B-A37B-E5853591B073}"/>
              </a:ext>
            </a:extLst>
          </p:cNvPr>
          <p:cNvSpPr>
            <a:spLocks noGrp="1"/>
          </p:cNvSpPr>
          <p:nvPr>
            <p:ph type="body" sz="quarter" idx="20" hasCustomPrompt="1"/>
          </p:nvPr>
        </p:nvSpPr>
        <p:spPr bwMode="white">
          <a:xfrm>
            <a:off x="9419724" y="5367640"/>
            <a:ext cx="4302125" cy="973002"/>
          </a:xfrm>
        </p:spPr>
        <p:txBody>
          <a:bodyPr lIns="182880" tIns="146304" rIns="182880" bIns="146304">
            <a:noAutofit/>
          </a:bodyPr>
          <a:lst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lang="en-US" sz="2400" b="0" kern="1200" spc="0" baseline="0" dirty="0">
                <a:solidFill>
                  <a:schemeClr val="tx1"/>
                </a:solidFill>
                <a:latin typeface="+mj-lt"/>
                <a:ea typeface="Amazon Ember Heavy" panose="020B0803020204020204" pitchFamily="34" charset="0"/>
                <a:cs typeface="Amazon Ember Heavy" panose="020B0803020204020204" pitchFamily="34" charset="0"/>
              </a:defRPr>
            </a:lvl1pPr>
          </a:lstStyle>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Job Title</a:t>
            </a:r>
          </a:p>
          <a:p>
            <a:pPr marL="0" marR="0" lvl="0" indent="0" algn="l" defTabSz="1097278" rtl="0" eaLnBrk="1" fontAlgn="auto" latinLnBrk="0" hangingPunct="1">
              <a:lnSpc>
                <a:spcPct val="90000"/>
              </a:lnSpc>
              <a:spcBef>
                <a:spcPct val="20000"/>
              </a:spcBef>
              <a:spcAft>
                <a:spcPts val="0"/>
              </a:spcAft>
              <a:buClrTx/>
              <a:buSzPct val="90000"/>
              <a:buFont typeface="Arial" pitchFamily="34" charset="0"/>
              <a:buNone/>
              <a:tabLst/>
            </a:pPr>
            <a:r>
              <a:rPr lang="en-US" dirty="0"/>
              <a:t>Company Name</a:t>
            </a:r>
          </a:p>
        </p:txBody>
      </p:sp>
    </p:spTree>
    <p:extLst>
      <p:ext uri="{BB962C8B-B14F-4D97-AF65-F5344CB8AC3E}">
        <p14:creationId xmlns:p14="http://schemas.microsoft.com/office/powerpoint/2010/main" val="3780405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2827" cy="1079598"/>
          </a:xfrm>
        </p:spPr>
        <p:txBody>
          <a:bodyPr lIns="182880" tIns="146304" rIns="182880" bIns="146304"/>
          <a:lstStyle>
            <a:lvl1pPr>
              <a:defRPr/>
            </a:lvl1pPr>
          </a:lstStyle>
          <a:p>
            <a:r>
              <a:rPr lang="en-US" dirty="0"/>
              <a:t>Click to edit master title style</a:t>
            </a:r>
          </a:p>
        </p:txBody>
      </p:sp>
    </p:spTree>
    <p:extLst>
      <p:ext uri="{BB962C8B-B14F-4D97-AF65-F5344CB8AC3E}">
        <p14:creationId xmlns:p14="http://schemas.microsoft.com/office/powerpoint/2010/main" val="3464777504"/>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an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2827"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2827" cy="2675604"/>
          </a:xfrm>
          <a:prstGeom prst="rect">
            <a:avLst/>
          </a:prstGeom>
        </p:spPr>
        <p:txBody>
          <a:bodyPr vert="horz" wrap="square" lIns="182880" tIns="146304" rIns="182880" bIns="146304" rtlCol="0">
            <a:spAutoFit/>
          </a:bodyPr>
          <a:lstStyle>
            <a:lvl1pPr>
              <a:spcAft>
                <a:spcPts val="800"/>
              </a:spcAft>
              <a:defRPr/>
            </a:lvl1pPr>
            <a:lvl2pPr>
              <a:spcAft>
                <a:spcPts val="800"/>
              </a:spcAft>
              <a:defRPr/>
            </a:lvl2pPr>
            <a:lvl3pPr>
              <a:spcAft>
                <a:spcPts val="800"/>
              </a:spcAft>
              <a:defRPr/>
            </a:lvl3pPr>
            <a:lvl4pPr>
              <a:spcAft>
                <a:spcPts val="800"/>
              </a:spcAft>
              <a:defRPr/>
            </a:lvl4pPr>
            <a:lvl5pPr>
              <a:spcAft>
                <a:spcPts val="8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766140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_and_Bulleted_Content">
    <p:bg bwMode="ltGray">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ACC7F-A1B5-49B5-821A-D9FB8D49F7B5}"/>
              </a:ext>
            </a:extLst>
          </p:cNvPr>
          <p:cNvSpPr>
            <a:spLocks noGrp="1"/>
          </p:cNvSpPr>
          <p:nvPr>
            <p:ph type="title" hasCustomPrompt="1"/>
          </p:nvPr>
        </p:nvSpPr>
        <p:spPr>
          <a:xfrm>
            <a:off x="323850" y="347413"/>
            <a:ext cx="13983046" cy="1079598"/>
          </a:xfrm>
        </p:spPr>
        <p:txBody>
          <a:bodyPr vert="horz" wrap="square" lIns="182880" tIns="146304" rIns="182880" bIns="146304" rtlCol="0" anchor="t">
            <a:noAutofit/>
          </a:bodyPr>
          <a:lstStyle>
            <a:lvl1pPr>
              <a:defRPr lang="en-US"/>
            </a:lvl1pPr>
          </a:lstStyle>
          <a:p>
            <a:pPr lvl="0"/>
            <a:r>
              <a:rPr lang="en-US" dirty="0"/>
              <a:t>Click to edit master title style</a:t>
            </a:r>
          </a:p>
        </p:txBody>
      </p:sp>
      <p:sp>
        <p:nvSpPr>
          <p:cNvPr id="3" name="Text Placeholder 3">
            <a:extLst>
              <a:ext uri="{FF2B5EF4-FFF2-40B4-BE49-F238E27FC236}">
                <a16:creationId xmlns:a16="http://schemas.microsoft.com/office/drawing/2014/main" id="{236A5EB2-5876-4EAF-8AE0-2E40E818628D}"/>
              </a:ext>
            </a:extLst>
          </p:cNvPr>
          <p:cNvSpPr>
            <a:spLocks noGrp="1"/>
          </p:cNvSpPr>
          <p:nvPr>
            <p:ph idx="1" hasCustomPrompt="1"/>
          </p:nvPr>
        </p:nvSpPr>
        <p:spPr>
          <a:xfrm>
            <a:off x="323850" y="1427015"/>
            <a:ext cx="13983046" cy="2675604"/>
          </a:xfrm>
          <a:prstGeom prst="rect">
            <a:avLst/>
          </a:prstGeo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a:lvl1pPr>
            <a:lvl2pPr marL="746288" indent="-342900">
              <a:spcAft>
                <a:spcPts val="800"/>
              </a:spcAft>
              <a:buFont typeface="Arial" panose="020B0604020202020204" pitchFamily="34" charset="0"/>
              <a:buChar char="•"/>
              <a:defRPr/>
            </a:lvl2pPr>
            <a:lvl3pPr marL="1015213" indent="-342900">
              <a:spcAft>
                <a:spcPts val="800"/>
              </a:spcAft>
              <a:buFont typeface="Arial" panose="020B0604020202020204" pitchFamily="34" charset="0"/>
              <a:buChar char="•"/>
              <a:defRPr/>
            </a:lvl3pPr>
            <a:lvl4pPr marL="1284138" indent="-342900">
              <a:spcAft>
                <a:spcPts val="800"/>
              </a:spcAft>
              <a:buFont typeface="Arial" panose="020B0604020202020204" pitchFamily="34" charset="0"/>
              <a:buChar char="•"/>
              <a:defRPr/>
            </a:lvl4pPr>
            <a:lvl5pPr marL="1553063" indent="-342900">
              <a:spcAft>
                <a:spcPts val="800"/>
              </a:spcAft>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5230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_Column">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5"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5" y="1427011"/>
            <a:ext cx="6858000" cy="2675604"/>
          </a:xfrm>
        </p:spPr>
        <p:txBody>
          <a:bodyPr vert="horz" wrap="square" lIns="182880" tIns="146304" rIns="182880" bIns="146304" rtlCol="0">
            <a:spAutoFit/>
          </a:bodyPr>
          <a:lstStyle>
            <a:lvl1pPr>
              <a:spcAft>
                <a:spcPts val="800"/>
              </a:spcAft>
              <a:defRPr lang="en-US" dirty="0"/>
            </a:lvl1pPr>
            <a:lvl2pPr>
              <a:spcAft>
                <a:spcPts val="800"/>
              </a:spcAft>
              <a:defRPr lang="en-US" dirty="0"/>
            </a:lvl2pPr>
            <a:lvl3pPr>
              <a:spcAft>
                <a:spcPts val="800"/>
              </a:spcAft>
              <a:defRPr lang="en-US" dirty="0"/>
            </a:lvl3pPr>
            <a:lvl4pPr>
              <a:spcAft>
                <a:spcPts val="800"/>
              </a:spcAft>
              <a:defRPr lang="en-US" dirty="0"/>
            </a:lvl4pPr>
            <a:lvl5pPr>
              <a:spcAft>
                <a:spcPts val="800"/>
              </a:spcAft>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629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_Column_Bulleted">
    <p:bg bwMode="lt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850" y="347413"/>
            <a:ext cx="13986246" cy="1079598"/>
          </a:xfrm>
        </p:spPr>
        <p:txBody>
          <a:bodyPr vert="horz" wrap="square" lIns="182880" tIns="146304" rIns="182880" bIns="146304" rtlCol="0" anchor="t">
            <a:noAutofit/>
          </a:bodyPr>
          <a:lstStyle>
            <a:lvl1pPr>
              <a:defRPr lang="en-US" dirty="0"/>
            </a:lvl1pPr>
          </a:lstStyle>
          <a:p>
            <a:pPr lvl="0"/>
            <a:r>
              <a:rPr lang="en-US" dirty="0"/>
              <a:t>Click to edit master title style</a:t>
            </a:r>
          </a:p>
        </p:txBody>
      </p:sp>
      <p:sp>
        <p:nvSpPr>
          <p:cNvPr id="6" name="Text Placeholder 5"/>
          <p:cNvSpPr>
            <a:spLocks noGrp="1"/>
          </p:cNvSpPr>
          <p:nvPr>
            <p:ph type="body" sz="quarter" idx="10" hasCustomPrompt="1"/>
          </p:nvPr>
        </p:nvSpPr>
        <p:spPr>
          <a:xfrm>
            <a:off x="323850"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p:cNvSpPr>
            <a:spLocks noGrp="1"/>
          </p:cNvSpPr>
          <p:nvPr>
            <p:ph type="body" sz="quarter" idx="11" hasCustomPrompt="1"/>
          </p:nvPr>
        </p:nvSpPr>
        <p:spPr>
          <a:xfrm>
            <a:off x="7452096" y="1427011"/>
            <a:ext cx="6858000" cy="2675604"/>
          </a:xfrm>
        </p:spPr>
        <p:txBody>
          <a:bodyPr vert="horz" wrap="square" lIns="182880" tIns="146304" rIns="182880" bIns="146304" rtlCol="0">
            <a:spAutoFit/>
          </a:bodyPr>
          <a:lstStyle>
            <a:lvl1pPr marL="457200" indent="-457200">
              <a:spcAft>
                <a:spcPts val="800"/>
              </a:spcAft>
              <a:buFont typeface="Arial" panose="020B0604020202020204" pitchFamily="34" charset="0"/>
              <a:buChar char="•"/>
              <a:defRPr lang="en-US" dirty="0"/>
            </a:lvl1pPr>
            <a:lvl2pPr marL="746288" indent="-342900">
              <a:spcAft>
                <a:spcPts val="800"/>
              </a:spcAft>
              <a:buFont typeface="Arial" panose="020B0604020202020204" pitchFamily="34" charset="0"/>
              <a:buChar char="•"/>
              <a:defRPr lang="en-US" dirty="0"/>
            </a:lvl2pPr>
            <a:lvl3pPr marL="1015213" indent="-342900">
              <a:spcAft>
                <a:spcPts val="800"/>
              </a:spcAft>
              <a:buFont typeface="Arial" panose="020B0604020202020204" pitchFamily="34" charset="0"/>
              <a:buChar char="•"/>
              <a:defRPr lang="en-US" dirty="0"/>
            </a:lvl3pPr>
            <a:lvl4pPr marL="1284138" indent="-342900">
              <a:spcAft>
                <a:spcPts val="800"/>
              </a:spcAft>
              <a:buFont typeface="Arial" panose="020B0604020202020204" pitchFamily="34" charset="0"/>
              <a:buChar char="•"/>
              <a:defRPr lang="en-US" dirty="0"/>
            </a:lvl4pPr>
            <a:lvl5pPr marL="1553063" indent="-342900">
              <a:spcAft>
                <a:spcPts val="800"/>
              </a:spcAft>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1100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3"/>
            <a:ext cx="13987008" cy="1079598"/>
          </a:xfrm>
          <a:prstGeom prst="rect">
            <a:avLst/>
          </a:prstGeom>
        </p:spPr>
        <p:txBody>
          <a:bodyPr vert="horz" wrap="square" lIns="182880" tIns="146304" rIns="182880" bIns="146304" rtlCol="0" anchor="t">
            <a:noAutofit/>
          </a:bodyPr>
          <a:lstStyle/>
          <a:p>
            <a:pPr lvl="0"/>
            <a:r>
              <a:rPr lang="en-US"/>
              <a:t>Click to edit Master title style</a:t>
            </a:r>
            <a:endParaRPr lang="en-US" dirty="0"/>
          </a:p>
        </p:txBody>
      </p:sp>
      <p:sp>
        <p:nvSpPr>
          <p:cNvPr id="4" name="Text Placeholder 3"/>
          <p:cNvSpPr>
            <a:spLocks noGrp="1"/>
          </p:cNvSpPr>
          <p:nvPr>
            <p:ph type="body" idx="1"/>
          </p:nvPr>
        </p:nvSpPr>
        <p:spPr>
          <a:xfrm>
            <a:off x="323089" y="1427015"/>
            <a:ext cx="13984225" cy="2265236"/>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9" r:id="rId1"/>
    <p:sldLayoutId id="2147484266" r:id="rId2"/>
    <p:sldLayoutId id="2147484360" r:id="rId3"/>
    <p:sldLayoutId id="2147484361" r:id="rId4"/>
    <p:sldLayoutId id="2147484337" r:id="rId5"/>
    <p:sldLayoutId id="2147484372" r:id="rId6"/>
    <p:sldLayoutId id="2147484440" r:id="rId7"/>
    <p:sldLayoutId id="2147484359" r:id="rId8"/>
    <p:sldLayoutId id="2147484441" r:id="rId9"/>
    <p:sldLayoutId id="2147484369" r:id="rId10"/>
    <p:sldLayoutId id="2147484295" r:id="rId11"/>
    <p:sldLayoutId id="2147484370" r:id="rId12"/>
    <p:sldLayoutId id="2147484371" r:id="rId13"/>
    <p:sldLayoutId id="2147484249" r:id="rId14"/>
    <p:sldLayoutId id="2147484347" r:id="rId15"/>
    <p:sldLayoutId id="2147484364" r:id="rId16"/>
    <p:sldLayoutId id="2147484338" r:id="rId17"/>
    <p:sldLayoutId id="2147484437" r:id="rId18"/>
    <p:sldLayoutId id="2147484442" r:id="rId19"/>
    <p:sldLayoutId id="2147484309" r:id="rId20"/>
    <p:sldLayoutId id="2147484373" r:id="rId21"/>
  </p:sldLayoutIdLst>
  <p:transition>
    <p:fade/>
  </p:transition>
  <p:hf hdr="0" dt="0"/>
  <p:txStyles>
    <p:titleStyle>
      <a:lvl1pPr algn="l" defTabSz="1097278" rtl="0" eaLnBrk="1" latinLnBrk="0" hangingPunct="1">
        <a:lnSpc>
          <a:spcPct val="90000"/>
        </a:lnSpc>
        <a:spcBef>
          <a:spcPct val="0"/>
        </a:spcBef>
        <a:buNone/>
        <a:defRPr lang="en-US" sz="4800" b="0" kern="1200" cap="none" spc="-120" baseline="0" dirty="0">
          <a:ln w="3175">
            <a:noFill/>
          </a:ln>
          <a:solidFill>
            <a:schemeClr val="tx2"/>
          </a:solidFill>
          <a:effectLst/>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0" marR="0" indent="0" algn="l" defTabSz="1097278" rtl="0" eaLnBrk="1" fontAlgn="auto" latinLnBrk="0" hangingPunct="1">
        <a:lnSpc>
          <a:spcPct val="90000"/>
        </a:lnSpc>
        <a:spcBef>
          <a:spcPct val="20000"/>
        </a:spcBef>
        <a:spcAft>
          <a:spcPts val="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78" rtl="0" eaLnBrk="1" latinLnBrk="0" hangingPunct="1">
        <a:defRPr sz="2118" kern="1200">
          <a:solidFill>
            <a:schemeClr val="tx1"/>
          </a:solidFill>
          <a:latin typeface="+mn-lt"/>
          <a:ea typeface="+mn-ea"/>
          <a:cs typeface="+mn-cs"/>
        </a:defRPr>
      </a:lvl1pPr>
      <a:lvl2pPr marL="548639" algn="l" defTabSz="1097278" rtl="0" eaLnBrk="1" latinLnBrk="0" hangingPunct="1">
        <a:defRPr sz="2118" kern="1200">
          <a:solidFill>
            <a:schemeClr val="tx1"/>
          </a:solidFill>
          <a:latin typeface="+mn-lt"/>
          <a:ea typeface="+mn-ea"/>
          <a:cs typeface="+mn-cs"/>
        </a:defRPr>
      </a:lvl2pPr>
      <a:lvl3pPr marL="1097278" algn="l" defTabSz="1097278" rtl="0" eaLnBrk="1" latinLnBrk="0" hangingPunct="1">
        <a:defRPr sz="2118" kern="1200">
          <a:solidFill>
            <a:schemeClr val="tx1"/>
          </a:solidFill>
          <a:latin typeface="+mn-lt"/>
          <a:ea typeface="+mn-ea"/>
          <a:cs typeface="+mn-cs"/>
        </a:defRPr>
      </a:lvl3pPr>
      <a:lvl4pPr marL="1645917" algn="l" defTabSz="1097278" rtl="0" eaLnBrk="1" latinLnBrk="0" hangingPunct="1">
        <a:defRPr sz="2118" kern="1200">
          <a:solidFill>
            <a:schemeClr val="tx1"/>
          </a:solidFill>
          <a:latin typeface="+mn-lt"/>
          <a:ea typeface="+mn-ea"/>
          <a:cs typeface="+mn-cs"/>
        </a:defRPr>
      </a:lvl4pPr>
      <a:lvl5pPr marL="2194555" algn="l" defTabSz="1097278" rtl="0" eaLnBrk="1" latinLnBrk="0" hangingPunct="1">
        <a:defRPr sz="2118" kern="1200">
          <a:solidFill>
            <a:schemeClr val="tx1"/>
          </a:solidFill>
          <a:latin typeface="+mn-lt"/>
          <a:ea typeface="+mn-ea"/>
          <a:cs typeface="+mn-cs"/>
        </a:defRPr>
      </a:lvl5pPr>
      <a:lvl6pPr marL="2743195" algn="l" defTabSz="1097278" rtl="0" eaLnBrk="1" latinLnBrk="0" hangingPunct="1">
        <a:defRPr sz="2118" kern="1200">
          <a:solidFill>
            <a:schemeClr val="tx1"/>
          </a:solidFill>
          <a:latin typeface="+mn-lt"/>
          <a:ea typeface="+mn-ea"/>
          <a:cs typeface="+mn-cs"/>
        </a:defRPr>
      </a:lvl6pPr>
      <a:lvl7pPr marL="3291833" algn="l" defTabSz="1097278" rtl="0" eaLnBrk="1" latinLnBrk="0" hangingPunct="1">
        <a:defRPr sz="2118" kern="1200">
          <a:solidFill>
            <a:schemeClr val="tx1"/>
          </a:solidFill>
          <a:latin typeface="+mn-lt"/>
          <a:ea typeface="+mn-ea"/>
          <a:cs typeface="+mn-cs"/>
        </a:defRPr>
      </a:lvl7pPr>
      <a:lvl8pPr marL="3840472" algn="l" defTabSz="1097278" rtl="0" eaLnBrk="1" latinLnBrk="0" hangingPunct="1">
        <a:defRPr sz="2118" kern="1200">
          <a:solidFill>
            <a:schemeClr val="tx1"/>
          </a:solidFill>
          <a:latin typeface="+mn-lt"/>
          <a:ea typeface="+mn-ea"/>
          <a:cs typeface="+mn-cs"/>
        </a:defRPr>
      </a:lvl8pPr>
      <a:lvl9pPr marL="4389112" algn="l" defTabSz="1097278"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userDrawn="1">
          <p15:clr>
            <a:srgbClr val="5ACBF0"/>
          </p15:clr>
        </p15:guide>
        <p15:guide id="2" pos="204" userDrawn="1">
          <p15:clr>
            <a:srgbClr val="5ACBF0"/>
          </p15:clr>
        </p15:guide>
        <p15:guide id="3" pos="881" userDrawn="1">
          <p15:clr>
            <a:srgbClr val="5ACBF0"/>
          </p15:clr>
        </p15:guide>
        <p15:guide id="4" pos="1559" userDrawn="1">
          <p15:clr>
            <a:srgbClr val="5ACBF0"/>
          </p15:clr>
        </p15:guide>
        <p15:guide id="5" pos="2236" userDrawn="1">
          <p15:clr>
            <a:srgbClr val="5ACBF0"/>
          </p15:clr>
        </p15:guide>
        <p15:guide id="6" pos="2914" userDrawn="1">
          <p15:clr>
            <a:srgbClr val="5ACBF0"/>
          </p15:clr>
        </p15:guide>
        <p15:guide id="7" pos="3592" userDrawn="1">
          <p15:clr>
            <a:srgbClr val="5ACBF0"/>
          </p15:clr>
        </p15:guide>
        <p15:guide id="8" pos="4269" userDrawn="1">
          <p15:clr>
            <a:srgbClr val="5ACBF0"/>
          </p15:clr>
        </p15:guide>
        <p15:guide id="9" pos="4944" userDrawn="1">
          <p15:clr>
            <a:srgbClr val="5ACBF0"/>
          </p15:clr>
        </p15:guide>
        <p15:guide id="10" pos="5624" userDrawn="1">
          <p15:clr>
            <a:srgbClr val="5ACBF0"/>
          </p15:clr>
        </p15:guide>
        <p15:guide id="11" pos="6302" userDrawn="1">
          <p15:clr>
            <a:srgbClr val="5ACBF0"/>
          </p15:clr>
        </p15:guide>
        <p15:guide id="12" pos="6980" userDrawn="1">
          <p15:clr>
            <a:srgbClr val="5ACBF0"/>
          </p15:clr>
        </p15:guide>
        <p15:guide id="13" pos="7657" userDrawn="1">
          <p15:clr>
            <a:srgbClr val="5ACBF0"/>
          </p15:clr>
        </p15:guide>
        <p15:guide id="14" pos="8335" userDrawn="1">
          <p15:clr>
            <a:srgbClr val="5ACBF0"/>
          </p15:clr>
        </p15:guide>
        <p15:guide id="15" pos="9012" userDrawn="1">
          <p15:clr>
            <a:srgbClr val="5ACBF0"/>
          </p15:clr>
        </p15:guide>
        <p15:guide id="16" pos="339" userDrawn="1">
          <p15:clr>
            <a:srgbClr val="C35EA4"/>
          </p15:clr>
        </p15:guide>
        <p15:guide id="17" pos="8877" userDrawn="1">
          <p15:clr>
            <a:srgbClr val="C35EA4"/>
          </p15:clr>
        </p15:guide>
        <p15:guide id="18" orient="horz" pos="912" userDrawn="1">
          <p15:clr>
            <a:srgbClr val="5ACBF0"/>
          </p15:clr>
        </p15:guide>
        <p15:guide id="19" orient="horz" pos="1575" userDrawn="1">
          <p15:clr>
            <a:srgbClr val="5ACBF0"/>
          </p15:clr>
        </p15:guide>
        <p15:guide id="20" orient="horz" pos="2253" userDrawn="1">
          <p15:clr>
            <a:srgbClr val="5ACBF0"/>
          </p15:clr>
        </p15:guide>
        <p15:guide id="21" orient="horz" pos="2931" userDrawn="1">
          <p15:clr>
            <a:srgbClr val="5ACBF0"/>
          </p15:clr>
        </p15:guide>
        <p15:guide id="22" orient="horz" pos="3609" userDrawn="1">
          <p15:clr>
            <a:srgbClr val="5ACBF0"/>
          </p15:clr>
        </p15:guide>
        <p15:guide id="23" orient="horz" pos="4286" userDrawn="1">
          <p15:clr>
            <a:srgbClr val="5ACBF0"/>
          </p15:clr>
        </p15:guide>
        <p15:guide id="24" orient="horz" pos="4964" userDrawn="1">
          <p15:clr>
            <a:srgbClr val="5ACBF0"/>
          </p15:clr>
        </p15:guide>
        <p15:guide id="25" orient="horz" pos="355" userDrawn="1">
          <p15:clr>
            <a:srgbClr val="C35EA4"/>
          </p15:clr>
        </p15:guide>
        <p15:guide id="26" orient="horz" pos="4829"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18" Type="http://schemas.openxmlformats.org/officeDocument/2006/relationships/image" Target="../media/image35.svg"/><Relationship Id="rId26" Type="http://schemas.openxmlformats.org/officeDocument/2006/relationships/image" Target="../media/image43.png"/><Relationship Id="rId3" Type="http://schemas.openxmlformats.org/officeDocument/2006/relationships/audio" Target="../media/audio1.wav"/><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5.xml"/><Relationship Id="rId6" Type="http://schemas.openxmlformats.org/officeDocument/2006/relationships/image" Target="../media/image23.sv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7.svg"/><Relationship Id="rId19" Type="http://schemas.openxmlformats.org/officeDocument/2006/relationships/image" Target="../media/image36.png"/><Relationship Id="rId4" Type="http://schemas.openxmlformats.org/officeDocument/2006/relationships/audio" Target="../media/audio2.wav"/><Relationship Id="rId9" Type="http://schemas.openxmlformats.org/officeDocument/2006/relationships/image" Target="../media/image26.png"/><Relationship Id="rId14" Type="http://schemas.openxmlformats.org/officeDocument/2006/relationships/image" Target="../media/image31.svg"/><Relationship Id="rId22" Type="http://schemas.openxmlformats.org/officeDocument/2006/relationships/image" Target="../media/image39.svg"/><Relationship Id="rId27" Type="http://schemas.openxmlformats.org/officeDocument/2006/relationships/image" Target="../media/image44.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bit.ly/aws-machine-health"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bit.ly/machine-health" TargetMode="External"/><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hyperlink" Target="http://bit.ly/aws-predictive-maintenance" TargetMode="External"/><Relationship Id="rId5" Type="http://schemas.openxmlformats.org/officeDocument/2006/relationships/hyperlink" Target="http://bit.ly/greengrass-ml-workshop" TargetMode="External"/><Relationship Id="rId4" Type="http://schemas.openxmlformats.org/officeDocument/2006/relationships/hyperlink" Target="http://bit.ly/aws-iio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23469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3444973"/>
            <a:ext cx="12908725" cy="1126462"/>
          </a:xfrm>
        </p:spPr>
        <p:txBody>
          <a:bodyPr/>
          <a:lstStyle/>
          <a:p>
            <a:r>
              <a:rPr lang="en-US" dirty="0"/>
              <a:t>Architecture</a:t>
            </a:r>
            <a:endParaRPr lang="en-US" dirty="0">
              <a:latin typeface="+mj-lt"/>
            </a:endParaRPr>
          </a:p>
        </p:txBody>
      </p:sp>
    </p:spTree>
    <p:extLst>
      <p:ext uri="{BB962C8B-B14F-4D97-AF65-F5344CB8AC3E}">
        <p14:creationId xmlns:p14="http://schemas.microsoft.com/office/powerpoint/2010/main" val="6161605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FE2AAC8-EFFA-B14A-987C-4A3F3D1FB7B1}"/>
              </a:ext>
            </a:extLst>
          </p:cNvPr>
          <p:cNvGrpSpPr/>
          <p:nvPr/>
        </p:nvGrpSpPr>
        <p:grpSpPr>
          <a:xfrm>
            <a:off x="186854" y="1994352"/>
            <a:ext cx="2898237" cy="5727699"/>
            <a:chOff x="186854" y="1994352"/>
            <a:chExt cx="2898237" cy="5727699"/>
          </a:xfrm>
        </p:grpSpPr>
        <p:sp>
          <p:nvSpPr>
            <p:cNvPr id="110" name="Rectangle 109">
              <a:extLst>
                <a:ext uri="{FF2B5EF4-FFF2-40B4-BE49-F238E27FC236}">
                  <a16:creationId xmlns:a16="http://schemas.microsoft.com/office/drawing/2014/main" id="{36DCB3A3-CFD9-B543-993A-86C167D94C57}"/>
                </a:ext>
              </a:extLst>
            </p:cNvPr>
            <p:cNvSpPr/>
            <p:nvPr/>
          </p:nvSpPr>
          <p:spPr>
            <a:xfrm>
              <a:off x="186854" y="1994352"/>
              <a:ext cx="2898237" cy="5727699"/>
            </a:xfrm>
            <a:prstGeom prst="rect">
              <a:avLst/>
            </a:prstGeom>
            <a:solidFill>
              <a:schemeClr val="tx2">
                <a:lumMod val="75000"/>
                <a:alpha val="31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bIns="146304" rtlCol="0" anchor="b" anchorCtr="0"/>
            <a:lstStyle/>
            <a:p>
              <a:pPr algn="ctr" defTabSz="457189"/>
              <a:endParaRPr lang="en-US" dirty="0">
                <a:solidFill>
                  <a:schemeClr val="bg1"/>
                </a:solidFill>
                <a:latin typeface="+mj-lt"/>
              </a:endParaRPr>
            </a:p>
          </p:txBody>
        </p:sp>
        <p:sp>
          <p:nvSpPr>
            <p:cNvPr id="112" name="Rectangle 111">
              <a:extLst>
                <a:ext uri="{FF2B5EF4-FFF2-40B4-BE49-F238E27FC236}">
                  <a16:creationId xmlns:a16="http://schemas.microsoft.com/office/drawing/2014/main" id="{0704AF10-07D3-1D4C-90E6-4CD8E345D030}"/>
                </a:ext>
              </a:extLst>
            </p:cNvPr>
            <p:cNvSpPr/>
            <p:nvPr/>
          </p:nvSpPr>
          <p:spPr>
            <a:xfrm>
              <a:off x="848612" y="7552774"/>
              <a:ext cx="1394057"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EC2 instance of mine</a:t>
              </a:r>
            </a:p>
          </p:txBody>
        </p:sp>
      </p:grpSp>
      <p:grpSp>
        <p:nvGrpSpPr>
          <p:cNvPr id="13" name="Group 12">
            <a:extLst>
              <a:ext uri="{FF2B5EF4-FFF2-40B4-BE49-F238E27FC236}">
                <a16:creationId xmlns:a16="http://schemas.microsoft.com/office/drawing/2014/main" id="{7F1911AC-4800-F74E-9510-234A87B87197}"/>
              </a:ext>
            </a:extLst>
          </p:cNvPr>
          <p:cNvGrpSpPr/>
          <p:nvPr/>
        </p:nvGrpSpPr>
        <p:grpSpPr>
          <a:xfrm>
            <a:off x="10306195" y="3878087"/>
            <a:ext cx="2245698" cy="1726037"/>
            <a:chOff x="9977579" y="3713197"/>
            <a:chExt cx="2245698" cy="1726037"/>
          </a:xfrm>
        </p:grpSpPr>
        <p:sp>
          <p:nvSpPr>
            <p:cNvPr id="123" name="Rectangle 122">
              <a:extLst>
                <a:ext uri="{FF2B5EF4-FFF2-40B4-BE49-F238E27FC236}">
                  <a16:creationId xmlns:a16="http://schemas.microsoft.com/office/drawing/2014/main" id="{49613B95-1580-1F4E-B922-A4486AE79F8A}"/>
                </a:ext>
              </a:extLst>
            </p:cNvPr>
            <p:cNvSpPr/>
            <p:nvPr/>
          </p:nvSpPr>
          <p:spPr>
            <a:xfrm>
              <a:off x="10047714" y="5224026"/>
              <a:ext cx="2105429"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No time to collect and </a:t>
              </a:r>
              <a:r>
                <a:rPr lang="en-US" sz="1100">
                  <a:cs typeface="Arial" charset="0"/>
                </a:rPr>
                <a:t>label </a:t>
              </a:r>
              <a:r>
                <a:rPr lang="en-US" sz="1100">
                  <a:solidFill>
                    <a:srgbClr val="FFFFFF"/>
                  </a:solidFill>
                  <a:cs typeface="Arial" charset="0"/>
                </a:rPr>
                <a:t>data</a:t>
              </a:r>
              <a:endParaRPr lang="en-US" sz="1100" dirty="0">
                <a:solidFill>
                  <a:srgbClr val="FFFFFF"/>
                </a:solidFill>
                <a:latin typeface="Amazon Ember" panose="02000000000000000000" pitchFamily="2" charset="0"/>
                <a:cs typeface="Arial" charset="0"/>
              </a:endParaRPr>
            </a:p>
          </p:txBody>
        </p:sp>
        <p:sp>
          <p:nvSpPr>
            <p:cNvPr id="124" name="Rectangle 123">
              <a:extLst>
                <a:ext uri="{FF2B5EF4-FFF2-40B4-BE49-F238E27FC236}">
                  <a16:creationId xmlns:a16="http://schemas.microsoft.com/office/drawing/2014/main" id="{3B1A5EBA-6AA7-3249-A7F3-0AE84DB22C4E}"/>
                </a:ext>
              </a:extLst>
            </p:cNvPr>
            <p:cNvSpPr/>
            <p:nvPr/>
          </p:nvSpPr>
          <p:spPr>
            <a:xfrm>
              <a:off x="9977579" y="3713197"/>
              <a:ext cx="2245698" cy="1726037"/>
            </a:xfrm>
            <a:prstGeom prst="rect">
              <a:avLst/>
            </a:prstGeom>
            <a:solidFill>
              <a:schemeClr val="tx2">
                <a:lumMod val="75000"/>
                <a:alpha val="31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bIns="146304" rtlCol="0" anchor="b" anchorCtr="0"/>
            <a:lstStyle/>
            <a:p>
              <a:pPr algn="ctr" defTabSz="457189"/>
              <a:endParaRPr lang="en-US" dirty="0">
                <a:solidFill>
                  <a:schemeClr val="bg1"/>
                </a:solidFill>
                <a:latin typeface="+mj-lt"/>
              </a:endParaRPr>
            </a:p>
          </p:txBody>
        </p:sp>
      </p:grpSp>
      <p:sp>
        <p:nvSpPr>
          <p:cNvPr id="2" name="Title 1">
            <a:extLst>
              <a:ext uri="{FF2B5EF4-FFF2-40B4-BE49-F238E27FC236}">
                <a16:creationId xmlns:a16="http://schemas.microsoft.com/office/drawing/2014/main" id="{4B8867E4-4745-49B6-ABD0-CDFCAFA7AAB1}"/>
              </a:ext>
            </a:extLst>
          </p:cNvPr>
          <p:cNvSpPr>
            <a:spLocks noGrp="1"/>
          </p:cNvSpPr>
          <p:nvPr>
            <p:ph type="title"/>
          </p:nvPr>
        </p:nvSpPr>
        <p:spPr>
          <a:xfrm>
            <a:off x="323850" y="347413"/>
            <a:ext cx="13982827" cy="1079598"/>
          </a:xfrm>
        </p:spPr>
        <p:txBody>
          <a:bodyPr/>
          <a:lstStyle/>
          <a:p>
            <a:r>
              <a:rPr lang="en-US" dirty="0"/>
              <a:t>Architecture</a:t>
            </a:r>
          </a:p>
        </p:txBody>
      </p:sp>
      <p:cxnSp>
        <p:nvCxnSpPr>
          <p:cNvPr id="4" name="Straight Connector 3">
            <a:extLst>
              <a:ext uri="{FF2B5EF4-FFF2-40B4-BE49-F238E27FC236}">
                <a16:creationId xmlns:a16="http://schemas.microsoft.com/office/drawing/2014/main" id="{E7470527-7E63-4741-9175-4E7061DBB929}"/>
              </a:ext>
            </a:extLst>
          </p:cNvPr>
          <p:cNvCxnSpPr>
            <a:cxnSpLocks/>
          </p:cNvCxnSpPr>
          <p:nvPr/>
        </p:nvCxnSpPr>
        <p:spPr>
          <a:xfrm>
            <a:off x="3213100" y="1790699"/>
            <a:ext cx="0" cy="6120000"/>
          </a:xfrm>
          <a:prstGeom prst="line">
            <a:avLst/>
          </a:prstGeom>
          <a:ln w="254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01" name="Rectangle 500">
            <a:extLst>
              <a:ext uri="{FF2B5EF4-FFF2-40B4-BE49-F238E27FC236}">
                <a16:creationId xmlns:a16="http://schemas.microsoft.com/office/drawing/2014/main" id="{A0F3307C-D02C-0947-9E9D-7BD235705AF1}"/>
              </a:ext>
            </a:extLst>
          </p:cNvPr>
          <p:cNvSpPr/>
          <p:nvPr/>
        </p:nvSpPr>
        <p:spPr>
          <a:xfrm>
            <a:off x="4675491" y="1474826"/>
            <a:ext cx="1556626" cy="276999"/>
          </a:xfrm>
          <a:prstGeom prst="rect">
            <a:avLst/>
          </a:prstGeom>
        </p:spPr>
        <p:txBody>
          <a:bodyPr wrap="square" lIns="0" tIns="0" rIns="0" bIns="0">
            <a:spAutoFit/>
          </a:bodyPr>
          <a:lstStyle/>
          <a:p>
            <a:pPr algn="ctr" defTabSz="685600" fontAlgn="base">
              <a:spcBef>
                <a:spcPct val="0"/>
              </a:spcBef>
              <a:spcAft>
                <a:spcPct val="0"/>
              </a:spcAft>
              <a:defRPr/>
            </a:pPr>
            <a:r>
              <a:rPr lang="en-US" sz="1800" dirty="0">
                <a:cs typeface="Arial" charset="0"/>
              </a:rPr>
              <a:t>DMZ</a:t>
            </a:r>
          </a:p>
        </p:txBody>
      </p:sp>
      <p:sp>
        <p:nvSpPr>
          <p:cNvPr id="503" name="Rectangle 502">
            <a:extLst>
              <a:ext uri="{FF2B5EF4-FFF2-40B4-BE49-F238E27FC236}">
                <a16:creationId xmlns:a16="http://schemas.microsoft.com/office/drawing/2014/main" id="{CE4708ED-72D2-4644-8DB6-A49B91FC8544}"/>
              </a:ext>
            </a:extLst>
          </p:cNvPr>
          <p:cNvSpPr/>
          <p:nvPr/>
        </p:nvSpPr>
        <p:spPr>
          <a:xfrm>
            <a:off x="10411861" y="1474826"/>
            <a:ext cx="1556626" cy="276999"/>
          </a:xfrm>
          <a:prstGeom prst="rect">
            <a:avLst/>
          </a:prstGeom>
        </p:spPr>
        <p:txBody>
          <a:bodyPr wrap="square" lIns="0" tIns="0" rIns="0" bIns="0">
            <a:spAutoFit/>
          </a:bodyPr>
          <a:lstStyle/>
          <a:p>
            <a:pPr algn="ctr" defTabSz="685600" fontAlgn="base">
              <a:spcBef>
                <a:spcPct val="0"/>
              </a:spcBef>
              <a:spcAft>
                <a:spcPct val="0"/>
              </a:spcAft>
              <a:defRPr/>
            </a:pPr>
            <a:r>
              <a:rPr lang="en-US" sz="1800" dirty="0">
                <a:cs typeface="Arial" charset="0"/>
              </a:rPr>
              <a:t>AWS Cloud</a:t>
            </a:r>
          </a:p>
        </p:txBody>
      </p:sp>
      <p:cxnSp>
        <p:nvCxnSpPr>
          <p:cNvPr id="504" name="Straight Connector 503">
            <a:extLst>
              <a:ext uri="{FF2B5EF4-FFF2-40B4-BE49-F238E27FC236}">
                <a16:creationId xmlns:a16="http://schemas.microsoft.com/office/drawing/2014/main" id="{24B5717D-0FBA-8444-B613-8C13E8661CAF}"/>
              </a:ext>
            </a:extLst>
          </p:cNvPr>
          <p:cNvCxnSpPr>
            <a:cxnSpLocks/>
          </p:cNvCxnSpPr>
          <p:nvPr/>
        </p:nvCxnSpPr>
        <p:spPr>
          <a:xfrm>
            <a:off x="7406274" y="1719149"/>
            <a:ext cx="0" cy="6120000"/>
          </a:xfrm>
          <a:prstGeom prst="line">
            <a:avLst/>
          </a:prstGeom>
          <a:ln w="254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D8BA236-880B-294A-9A46-4A99E39E39FA}"/>
              </a:ext>
            </a:extLst>
          </p:cNvPr>
          <p:cNvGrpSpPr/>
          <p:nvPr/>
        </p:nvGrpSpPr>
        <p:grpSpPr>
          <a:xfrm>
            <a:off x="10428070" y="4089236"/>
            <a:ext cx="850343" cy="774938"/>
            <a:chOff x="8698465" y="3929541"/>
            <a:chExt cx="850343" cy="774938"/>
          </a:xfrm>
        </p:grpSpPr>
        <p:pic>
          <p:nvPicPr>
            <p:cNvPr id="528" name="Graphic 527">
              <a:extLst>
                <a:ext uri="{FF2B5EF4-FFF2-40B4-BE49-F238E27FC236}">
                  <a16:creationId xmlns:a16="http://schemas.microsoft.com/office/drawing/2014/main" id="{99B05673-FBE3-2141-8AD9-F3D0DEDA78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3637" y="3929541"/>
              <a:ext cx="540000" cy="540000"/>
            </a:xfrm>
            <a:prstGeom prst="rect">
              <a:avLst/>
            </a:prstGeom>
          </p:spPr>
        </p:pic>
        <p:sp>
          <p:nvSpPr>
            <p:cNvPr id="529" name="Rectangle 528">
              <a:extLst>
                <a:ext uri="{FF2B5EF4-FFF2-40B4-BE49-F238E27FC236}">
                  <a16:creationId xmlns:a16="http://schemas.microsoft.com/office/drawing/2014/main" id="{02E04ED8-EF0D-6A48-9823-8F38A30BBE63}"/>
                </a:ext>
              </a:extLst>
            </p:cNvPr>
            <p:cNvSpPr/>
            <p:nvPr/>
          </p:nvSpPr>
          <p:spPr>
            <a:xfrm>
              <a:off x="8698465" y="4519813"/>
              <a:ext cx="850343"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Raw data</a:t>
              </a:r>
            </a:p>
          </p:txBody>
        </p:sp>
      </p:grpSp>
      <p:cxnSp>
        <p:nvCxnSpPr>
          <p:cNvPr id="530" name="Straight Arrow Connector 529">
            <a:extLst>
              <a:ext uri="{FF2B5EF4-FFF2-40B4-BE49-F238E27FC236}">
                <a16:creationId xmlns:a16="http://schemas.microsoft.com/office/drawing/2014/main" id="{35BD29E8-F273-E147-A137-CD64CBD2CA21}"/>
              </a:ext>
            </a:extLst>
          </p:cNvPr>
          <p:cNvCxnSpPr>
            <a:cxnSpLocks/>
            <a:stCxn id="147" idx="3"/>
            <a:endCxn id="535" idx="1"/>
          </p:cNvCxnSpPr>
          <p:nvPr/>
        </p:nvCxnSpPr>
        <p:spPr>
          <a:xfrm flipV="1">
            <a:off x="6051821" y="4359236"/>
            <a:ext cx="2595559" cy="15613"/>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0992B0D3-CDAF-B447-BA09-425DE0F61C2F}"/>
              </a:ext>
            </a:extLst>
          </p:cNvPr>
          <p:cNvGrpSpPr/>
          <p:nvPr/>
        </p:nvGrpSpPr>
        <p:grpSpPr>
          <a:xfrm>
            <a:off x="8492208" y="4089236"/>
            <a:ext cx="850343" cy="1151516"/>
            <a:chOff x="10217144" y="3924346"/>
            <a:chExt cx="850343" cy="1151516"/>
          </a:xfrm>
        </p:grpSpPr>
        <p:pic>
          <p:nvPicPr>
            <p:cNvPr id="535" name="Graphic 534">
              <a:extLst>
                <a:ext uri="{FF2B5EF4-FFF2-40B4-BE49-F238E27FC236}">
                  <a16:creationId xmlns:a16="http://schemas.microsoft.com/office/drawing/2014/main" id="{5BF83F49-066F-564B-A115-2DF5C258F6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72316" y="3924346"/>
              <a:ext cx="540000" cy="540000"/>
            </a:xfrm>
            <a:prstGeom prst="rect">
              <a:avLst/>
            </a:prstGeom>
          </p:spPr>
        </p:pic>
        <p:sp>
          <p:nvSpPr>
            <p:cNvPr id="536" name="Rectangle 535">
              <a:extLst>
                <a:ext uri="{FF2B5EF4-FFF2-40B4-BE49-F238E27FC236}">
                  <a16:creationId xmlns:a16="http://schemas.microsoft.com/office/drawing/2014/main" id="{A06C89D6-05A5-D24B-BB70-3E691C845FEE}"/>
                </a:ext>
              </a:extLst>
            </p:cNvPr>
            <p:cNvSpPr/>
            <p:nvPr/>
          </p:nvSpPr>
          <p:spPr>
            <a:xfrm>
              <a:off x="10217144" y="4521864"/>
              <a:ext cx="850343" cy="553998"/>
            </a:xfrm>
            <a:prstGeom prst="rect">
              <a:avLst/>
            </a:prstGeom>
          </p:spPr>
          <p:txBody>
            <a:bodyPr wrap="square" lIns="0" tIns="0" rIns="0" bIns="0">
              <a:spAutoFit/>
            </a:bodyPr>
            <a:lstStyle/>
            <a:p>
              <a:pPr algn="ctr" defTabSz="685600" fontAlgn="base">
                <a:spcBef>
                  <a:spcPct val="0"/>
                </a:spcBef>
                <a:spcAft>
                  <a:spcPct val="0"/>
                </a:spcAft>
                <a:defRPr/>
              </a:pPr>
              <a:r>
                <a:rPr lang="en-US" sz="1200">
                  <a:solidFill>
                    <a:srgbClr val="FFFFFF"/>
                  </a:solidFill>
                  <a:cs typeface="Arial" charset="0"/>
                </a:rPr>
                <a:t>Data Firehose</a:t>
              </a:r>
              <a:r>
                <a:rPr lang="en-US" sz="1200">
                  <a:cs typeface="Arial" charset="0"/>
                </a:rPr>
                <a:t> </a:t>
              </a:r>
              <a:r>
                <a:rPr lang="en-US" sz="1200" dirty="0">
                  <a:cs typeface="Arial" charset="0"/>
                </a:rPr>
                <a:t>stream</a:t>
              </a:r>
            </a:p>
          </p:txBody>
        </p:sp>
      </p:grpSp>
      <p:cxnSp>
        <p:nvCxnSpPr>
          <p:cNvPr id="541" name="Straight Arrow Connector 540">
            <a:extLst>
              <a:ext uri="{FF2B5EF4-FFF2-40B4-BE49-F238E27FC236}">
                <a16:creationId xmlns:a16="http://schemas.microsoft.com/office/drawing/2014/main" id="{130CCEA9-A36C-CD4B-AAB9-74B9E1D01CCD}"/>
              </a:ext>
            </a:extLst>
          </p:cNvPr>
          <p:cNvCxnSpPr>
            <a:cxnSpLocks/>
            <a:stCxn id="535" idx="3"/>
            <a:endCxn id="528" idx="1"/>
          </p:cNvCxnSpPr>
          <p:nvPr/>
        </p:nvCxnSpPr>
        <p:spPr>
          <a:xfrm>
            <a:off x="9187380" y="4359236"/>
            <a:ext cx="1395862" cy="0"/>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4706AFF-F939-434F-B070-95ECF305408E}"/>
              </a:ext>
            </a:extLst>
          </p:cNvPr>
          <p:cNvGrpSpPr/>
          <p:nvPr/>
        </p:nvGrpSpPr>
        <p:grpSpPr>
          <a:xfrm>
            <a:off x="13072204" y="4089236"/>
            <a:ext cx="937144" cy="1128258"/>
            <a:chOff x="11709401" y="5432839"/>
            <a:chExt cx="937144" cy="1128258"/>
          </a:xfrm>
        </p:grpSpPr>
        <p:pic>
          <p:nvPicPr>
            <p:cNvPr id="542" name="Graphic 541">
              <a:extLst>
                <a:ext uri="{FF2B5EF4-FFF2-40B4-BE49-F238E27FC236}">
                  <a16:creationId xmlns:a16="http://schemas.microsoft.com/office/drawing/2014/main" id="{E6D7E8E8-000B-AD49-A494-A1B81CFA0B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907973" y="5432839"/>
              <a:ext cx="540000" cy="540000"/>
            </a:xfrm>
            <a:prstGeom prst="rect">
              <a:avLst/>
            </a:prstGeom>
          </p:spPr>
        </p:pic>
        <p:sp>
          <p:nvSpPr>
            <p:cNvPr id="543" name="Rectangle 542">
              <a:extLst>
                <a:ext uri="{FF2B5EF4-FFF2-40B4-BE49-F238E27FC236}">
                  <a16:creationId xmlns:a16="http://schemas.microsoft.com/office/drawing/2014/main" id="{5E5EC10E-9BF0-A94E-934C-5EE6CAEBBC68}"/>
                </a:ext>
              </a:extLst>
            </p:cNvPr>
            <p:cNvSpPr/>
            <p:nvPr/>
          </p:nvSpPr>
          <p:spPr>
            <a:xfrm>
              <a:off x="11709401" y="6007099"/>
              <a:ext cx="937144" cy="553998"/>
            </a:xfrm>
            <a:prstGeom prst="rect">
              <a:avLst/>
            </a:prstGeom>
          </p:spPr>
          <p:txBody>
            <a:bodyPr wrap="square" lIns="0" tIns="0" rIns="0" bIns="0">
              <a:spAutoFit/>
            </a:bodyPr>
            <a:lstStyle/>
            <a:p>
              <a:pPr algn="ctr" defTabSz="685600" fontAlgn="base">
                <a:spcBef>
                  <a:spcPct val="0"/>
                </a:spcBef>
                <a:spcAft>
                  <a:spcPct val="0"/>
                </a:spcAft>
                <a:defRPr/>
              </a:pPr>
              <a:r>
                <a:rPr lang="en-US" sz="1200" dirty="0">
                  <a:solidFill>
                    <a:srgbClr val="FFFFFF"/>
                  </a:solidFill>
                  <a:cs typeface="Arial" charset="0"/>
                </a:rPr>
                <a:t>Amazon </a:t>
              </a:r>
              <a:r>
                <a:rPr lang="en-US" sz="1200" dirty="0" err="1">
                  <a:solidFill>
                    <a:srgbClr val="FFFFFF"/>
                  </a:solidFill>
                  <a:cs typeface="Arial" charset="0"/>
                </a:rPr>
                <a:t>SageMaker</a:t>
              </a:r>
              <a:br>
                <a:rPr lang="en-US" sz="1200" dirty="0">
                  <a:cs typeface="Arial" charset="0"/>
                </a:rPr>
              </a:br>
              <a:r>
                <a:rPr lang="en-US" sz="1200" dirty="0">
                  <a:cs typeface="Arial" charset="0"/>
                </a:rPr>
                <a:t>training job</a:t>
              </a:r>
            </a:p>
          </p:txBody>
        </p:sp>
      </p:grpSp>
      <p:cxnSp>
        <p:nvCxnSpPr>
          <p:cNvPr id="544" name="Straight Arrow Connector 543">
            <a:extLst>
              <a:ext uri="{FF2B5EF4-FFF2-40B4-BE49-F238E27FC236}">
                <a16:creationId xmlns:a16="http://schemas.microsoft.com/office/drawing/2014/main" id="{C58294BF-4564-1A47-A063-47833E62887B}"/>
              </a:ext>
            </a:extLst>
          </p:cNvPr>
          <p:cNvCxnSpPr>
            <a:cxnSpLocks/>
            <a:stCxn id="116" idx="3"/>
            <a:endCxn id="542" idx="1"/>
          </p:cNvCxnSpPr>
          <p:nvPr/>
        </p:nvCxnSpPr>
        <p:spPr>
          <a:xfrm>
            <a:off x="12181337" y="4359236"/>
            <a:ext cx="1089439" cy="0"/>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1" name="Straight Arrow Connector 550">
            <a:extLst>
              <a:ext uri="{FF2B5EF4-FFF2-40B4-BE49-F238E27FC236}">
                <a16:creationId xmlns:a16="http://schemas.microsoft.com/office/drawing/2014/main" id="{A98C43D7-9EB9-5041-B4D4-A3FB5E574246}"/>
              </a:ext>
            </a:extLst>
          </p:cNvPr>
          <p:cNvCxnSpPr>
            <a:cxnSpLocks/>
            <a:stCxn id="550" idx="2"/>
            <a:endCxn id="542" idx="0"/>
          </p:cNvCxnSpPr>
          <p:nvPr/>
        </p:nvCxnSpPr>
        <p:spPr>
          <a:xfrm>
            <a:off x="13540776" y="3342079"/>
            <a:ext cx="0" cy="747157"/>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52" name="Group 551">
            <a:extLst>
              <a:ext uri="{FF2B5EF4-FFF2-40B4-BE49-F238E27FC236}">
                <a16:creationId xmlns:a16="http://schemas.microsoft.com/office/drawing/2014/main" id="{51E17347-8676-1943-BA7A-FB64EE0C1D71}"/>
              </a:ext>
            </a:extLst>
          </p:cNvPr>
          <p:cNvGrpSpPr/>
          <p:nvPr/>
        </p:nvGrpSpPr>
        <p:grpSpPr>
          <a:xfrm>
            <a:off x="13115604" y="6441487"/>
            <a:ext cx="850343" cy="959604"/>
            <a:chOff x="8698465" y="3929541"/>
            <a:chExt cx="850343" cy="959604"/>
          </a:xfrm>
        </p:grpSpPr>
        <p:pic>
          <p:nvPicPr>
            <p:cNvPr id="553" name="Graphic 552">
              <a:extLst>
                <a:ext uri="{FF2B5EF4-FFF2-40B4-BE49-F238E27FC236}">
                  <a16:creationId xmlns:a16="http://schemas.microsoft.com/office/drawing/2014/main" id="{35A77F4D-31AD-9C4E-9BAF-AEDEFAF032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3637" y="3929541"/>
              <a:ext cx="540000" cy="540000"/>
            </a:xfrm>
            <a:prstGeom prst="rect">
              <a:avLst/>
            </a:prstGeom>
          </p:spPr>
        </p:pic>
        <p:sp>
          <p:nvSpPr>
            <p:cNvPr id="554" name="Rectangle 553">
              <a:extLst>
                <a:ext uri="{FF2B5EF4-FFF2-40B4-BE49-F238E27FC236}">
                  <a16:creationId xmlns:a16="http://schemas.microsoft.com/office/drawing/2014/main" id="{C6AB9D82-9117-5D43-A5CF-CD7EACF9D6CC}"/>
                </a:ext>
              </a:extLst>
            </p:cNvPr>
            <p:cNvSpPr/>
            <p:nvPr/>
          </p:nvSpPr>
          <p:spPr>
            <a:xfrm>
              <a:off x="8698465" y="4519813"/>
              <a:ext cx="850343"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Trained model</a:t>
              </a:r>
            </a:p>
          </p:txBody>
        </p:sp>
      </p:grpSp>
      <p:cxnSp>
        <p:nvCxnSpPr>
          <p:cNvPr id="555" name="Straight Arrow Connector 554">
            <a:extLst>
              <a:ext uri="{FF2B5EF4-FFF2-40B4-BE49-F238E27FC236}">
                <a16:creationId xmlns:a16="http://schemas.microsoft.com/office/drawing/2014/main" id="{C550FCEA-68BC-5849-B008-7D2903979763}"/>
              </a:ext>
            </a:extLst>
          </p:cNvPr>
          <p:cNvCxnSpPr>
            <a:cxnSpLocks/>
            <a:stCxn id="543" idx="2"/>
            <a:endCxn id="553" idx="0"/>
          </p:cNvCxnSpPr>
          <p:nvPr/>
        </p:nvCxnSpPr>
        <p:spPr>
          <a:xfrm>
            <a:off x="13540776" y="5217494"/>
            <a:ext cx="0" cy="1223993"/>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0CB02668-E9BC-3E4E-A0FA-6F8066B053F9}"/>
              </a:ext>
            </a:extLst>
          </p:cNvPr>
          <p:cNvCxnSpPr>
            <a:cxnSpLocks/>
            <a:stCxn id="553" idx="1"/>
            <a:endCxn id="144" idx="3"/>
          </p:cNvCxnSpPr>
          <p:nvPr/>
        </p:nvCxnSpPr>
        <p:spPr>
          <a:xfrm flipH="1">
            <a:off x="5307471" y="6711487"/>
            <a:ext cx="7963305" cy="25396"/>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63" name="Group 562">
            <a:extLst>
              <a:ext uri="{FF2B5EF4-FFF2-40B4-BE49-F238E27FC236}">
                <a16:creationId xmlns:a16="http://schemas.microsoft.com/office/drawing/2014/main" id="{C6B40EA7-FAA4-294E-A135-E9F666C1E453}"/>
              </a:ext>
            </a:extLst>
          </p:cNvPr>
          <p:cNvGrpSpPr/>
          <p:nvPr/>
        </p:nvGrpSpPr>
        <p:grpSpPr>
          <a:xfrm>
            <a:off x="7880053" y="5312314"/>
            <a:ext cx="850343" cy="988002"/>
            <a:chOff x="8507487" y="3930359"/>
            <a:chExt cx="850343" cy="988002"/>
          </a:xfrm>
        </p:grpSpPr>
        <p:pic>
          <p:nvPicPr>
            <p:cNvPr id="564" name="Graphic 563">
              <a:extLst>
                <a:ext uri="{FF2B5EF4-FFF2-40B4-BE49-F238E27FC236}">
                  <a16:creationId xmlns:a16="http://schemas.microsoft.com/office/drawing/2014/main" id="{867A481A-9288-FB45-A7A7-31C0D760BAA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62658" y="3930359"/>
              <a:ext cx="540000" cy="540000"/>
            </a:xfrm>
            <a:prstGeom prst="rect">
              <a:avLst/>
            </a:prstGeom>
          </p:spPr>
        </p:pic>
        <p:sp>
          <p:nvSpPr>
            <p:cNvPr id="565" name="Rectangle 564">
              <a:extLst>
                <a:ext uri="{FF2B5EF4-FFF2-40B4-BE49-F238E27FC236}">
                  <a16:creationId xmlns:a16="http://schemas.microsoft.com/office/drawing/2014/main" id="{F89E9DBC-186C-5E4F-97B3-8B5D995EEA1C}"/>
                </a:ext>
              </a:extLst>
            </p:cNvPr>
            <p:cNvSpPr/>
            <p:nvPr/>
          </p:nvSpPr>
          <p:spPr>
            <a:xfrm>
              <a:off x="8507487" y="4549029"/>
              <a:ext cx="850343"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AWS IoT Core rule</a:t>
              </a:r>
            </a:p>
          </p:txBody>
        </p:sp>
      </p:grpSp>
      <p:cxnSp>
        <p:nvCxnSpPr>
          <p:cNvPr id="566" name="Straight Arrow Connector 565">
            <a:extLst>
              <a:ext uri="{FF2B5EF4-FFF2-40B4-BE49-F238E27FC236}">
                <a16:creationId xmlns:a16="http://schemas.microsoft.com/office/drawing/2014/main" id="{7C35AED7-175F-9740-A737-CFE3106A75B8}"/>
              </a:ext>
            </a:extLst>
          </p:cNvPr>
          <p:cNvCxnSpPr>
            <a:cxnSpLocks/>
            <a:stCxn id="140" idx="3"/>
            <a:endCxn id="564" idx="1"/>
          </p:cNvCxnSpPr>
          <p:nvPr/>
        </p:nvCxnSpPr>
        <p:spPr>
          <a:xfrm flipV="1">
            <a:off x="5302662" y="5582314"/>
            <a:ext cx="2732562" cy="8354"/>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1C4793A-0911-B24D-A680-F755F6FEFA08}"/>
              </a:ext>
            </a:extLst>
          </p:cNvPr>
          <p:cNvGrpSpPr/>
          <p:nvPr/>
        </p:nvGrpSpPr>
        <p:grpSpPr>
          <a:xfrm>
            <a:off x="9104362" y="5308073"/>
            <a:ext cx="850343" cy="802412"/>
            <a:chOff x="9653007" y="5143183"/>
            <a:chExt cx="850343" cy="802412"/>
          </a:xfrm>
        </p:grpSpPr>
        <p:pic>
          <p:nvPicPr>
            <p:cNvPr id="568" name="Graphic 567">
              <a:extLst>
                <a:ext uri="{FF2B5EF4-FFF2-40B4-BE49-F238E27FC236}">
                  <a16:creationId xmlns:a16="http://schemas.microsoft.com/office/drawing/2014/main" id="{0A65D053-586B-3D42-8CEA-18063A9A730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832313" y="5143183"/>
              <a:ext cx="540000" cy="540000"/>
            </a:xfrm>
            <a:prstGeom prst="rect">
              <a:avLst/>
            </a:prstGeom>
          </p:spPr>
        </p:pic>
        <p:sp>
          <p:nvSpPr>
            <p:cNvPr id="569" name="Rectangle 568">
              <a:extLst>
                <a:ext uri="{FF2B5EF4-FFF2-40B4-BE49-F238E27FC236}">
                  <a16:creationId xmlns:a16="http://schemas.microsoft.com/office/drawing/2014/main" id="{ABFF3BAE-D90F-E549-8163-0FF437269399}"/>
                </a:ext>
              </a:extLst>
            </p:cNvPr>
            <p:cNvSpPr/>
            <p:nvPr/>
          </p:nvSpPr>
          <p:spPr>
            <a:xfrm>
              <a:off x="9653007" y="5760929"/>
              <a:ext cx="850343"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Email/SMS</a:t>
              </a:r>
            </a:p>
          </p:txBody>
        </p:sp>
      </p:grpSp>
      <p:cxnSp>
        <p:nvCxnSpPr>
          <p:cNvPr id="570" name="Straight Arrow Connector 569">
            <a:extLst>
              <a:ext uri="{FF2B5EF4-FFF2-40B4-BE49-F238E27FC236}">
                <a16:creationId xmlns:a16="http://schemas.microsoft.com/office/drawing/2014/main" id="{43C28390-D42D-AD4D-AF25-8E589C4CD4DA}"/>
              </a:ext>
            </a:extLst>
          </p:cNvPr>
          <p:cNvCxnSpPr>
            <a:cxnSpLocks/>
            <a:stCxn id="564" idx="3"/>
            <a:endCxn id="568" idx="1"/>
          </p:cNvCxnSpPr>
          <p:nvPr/>
        </p:nvCxnSpPr>
        <p:spPr>
          <a:xfrm flipV="1">
            <a:off x="8575224" y="5578073"/>
            <a:ext cx="708444" cy="4241"/>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3CC12A3B-2B9B-6C42-B5C8-CAB2CCEDC364}"/>
              </a:ext>
            </a:extLst>
          </p:cNvPr>
          <p:cNvGrpSpPr/>
          <p:nvPr/>
        </p:nvGrpSpPr>
        <p:grpSpPr>
          <a:xfrm>
            <a:off x="3450662" y="2026986"/>
            <a:ext cx="3647118" cy="5727699"/>
            <a:chOff x="3450662" y="2026986"/>
            <a:chExt cx="3647118" cy="5727699"/>
          </a:xfrm>
        </p:grpSpPr>
        <p:sp>
          <p:nvSpPr>
            <p:cNvPr id="113" name="Rectangle 112">
              <a:extLst>
                <a:ext uri="{FF2B5EF4-FFF2-40B4-BE49-F238E27FC236}">
                  <a16:creationId xmlns:a16="http://schemas.microsoft.com/office/drawing/2014/main" id="{B1F6D8AD-E8F5-5D47-8410-22232C1DD250}"/>
                </a:ext>
              </a:extLst>
            </p:cNvPr>
            <p:cNvSpPr/>
            <p:nvPr/>
          </p:nvSpPr>
          <p:spPr>
            <a:xfrm>
              <a:off x="3450662" y="2026986"/>
              <a:ext cx="3647118" cy="5727699"/>
            </a:xfrm>
            <a:prstGeom prst="rect">
              <a:avLst/>
            </a:prstGeom>
            <a:solidFill>
              <a:schemeClr val="tx2">
                <a:lumMod val="75000"/>
                <a:alpha val="31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bIns="146304" rtlCol="0" anchor="b" anchorCtr="0"/>
            <a:lstStyle/>
            <a:p>
              <a:pPr algn="ctr" defTabSz="457189"/>
              <a:endParaRPr lang="en-US" dirty="0">
                <a:solidFill>
                  <a:schemeClr val="bg1"/>
                </a:solidFill>
                <a:latin typeface="+mj-lt"/>
              </a:endParaRPr>
            </a:p>
          </p:txBody>
        </p:sp>
        <p:sp>
          <p:nvSpPr>
            <p:cNvPr id="114" name="Rectangle 113">
              <a:extLst>
                <a:ext uri="{FF2B5EF4-FFF2-40B4-BE49-F238E27FC236}">
                  <a16:creationId xmlns:a16="http://schemas.microsoft.com/office/drawing/2014/main" id="{7AEBE3A9-B15E-464D-BB91-72F3F29B95C5}"/>
                </a:ext>
              </a:extLst>
            </p:cNvPr>
            <p:cNvSpPr/>
            <p:nvPr/>
          </p:nvSpPr>
          <p:spPr>
            <a:xfrm>
              <a:off x="3450662" y="7585408"/>
              <a:ext cx="3647115"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AWS Cloud9 instance of yours</a:t>
              </a:r>
            </a:p>
          </p:txBody>
        </p:sp>
      </p:grpSp>
      <p:grpSp>
        <p:nvGrpSpPr>
          <p:cNvPr id="115" name="Group 114">
            <a:extLst>
              <a:ext uri="{FF2B5EF4-FFF2-40B4-BE49-F238E27FC236}">
                <a16:creationId xmlns:a16="http://schemas.microsoft.com/office/drawing/2014/main" id="{B49263A3-E294-3B46-8E5B-A75487505BC6}"/>
              </a:ext>
            </a:extLst>
          </p:cNvPr>
          <p:cNvGrpSpPr/>
          <p:nvPr/>
        </p:nvGrpSpPr>
        <p:grpSpPr>
          <a:xfrm>
            <a:off x="11486165" y="4089236"/>
            <a:ext cx="850343" cy="959604"/>
            <a:chOff x="8698465" y="3929541"/>
            <a:chExt cx="850343" cy="959604"/>
          </a:xfrm>
        </p:grpSpPr>
        <p:pic>
          <p:nvPicPr>
            <p:cNvPr id="116" name="Graphic 115">
              <a:extLst>
                <a:ext uri="{FF2B5EF4-FFF2-40B4-BE49-F238E27FC236}">
                  <a16:creationId xmlns:a16="http://schemas.microsoft.com/office/drawing/2014/main" id="{13C31123-6167-384C-8774-9DAA9120DB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3637" y="3929541"/>
              <a:ext cx="540000" cy="540000"/>
            </a:xfrm>
            <a:prstGeom prst="rect">
              <a:avLst/>
            </a:prstGeom>
          </p:spPr>
        </p:pic>
        <p:sp>
          <p:nvSpPr>
            <p:cNvPr id="117" name="Rectangle 116">
              <a:extLst>
                <a:ext uri="{FF2B5EF4-FFF2-40B4-BE49-F238E27FC236}">
                  <a16:creationId xmlns:a16="http://schemas.microsoft.com/office/drawing/2014/main" id="{015C1C23-141A-D440-ACCC-1036C53533C5}"/>
                </a:ext>
              </a:extLst>
            </p:cNvPr>
            <p:cNvSpPr/>
            <p:nvPr/>
          </p:nvSpPr>
          <p:spPr>
            <a:xfrm>
              <a:off x="8698465" y="4519813"/>
              <a:ext cx="850343"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Training data</a:t>
              </a:r>
            </a:p>
          </p:txBody>
        </p:sp>
      </p:grpSp>
      <p:sp>
        <p:nvSpPr>
          <p:cNvPr id="121" name="Rectangle 120">
            <a:extLst>
              <a:ext uri="{FF2B5EF4-FFF2-40B4-BE49-F238E27FC236}">
                <a16:creationId xmlns:a16="http://schemas.microsoft.com/office/drawing/2014/main" id="{37BB32CB-7E5C-994A-BCE8-77A4E8FE60F3}"/>
              </a:ext>
            </a:extLst>
          </p:cNvPr>
          <p:cNvSpPr/>
          <p:nvPr/>
        </p:nvSpPr>
        <p:spPr>
          <a:xfrm>
            <a:off x="7301326" y="4171172"/>
            <a:ext cx="850343"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HTTPS</a:t>
            </a:r>
          </a:p>
        </p:txBody>
      </p:sp>
      <p:sp>
        <p:nvSpPr>
          <p:cNvPr id="122" name="Rectangle 121">
            <a:extLst>
              <a:ext uri="{FF2B5EF4-FFF2-40B4-BE49-F238E27FC236}">
                <a16:creationId xmlns:a16="http://schemas.microsoft.com/office/drawing/2014/main" id="{0882463E-D56A-6148-969D-22052F739C10}"/>
              </a:ext>
            </a:extLst>
          </p:cNvPr>
          <p:cNvSpPr/>
          <p:nvPr/>
        </p:nvSpPr>
        <p:spPr>
          <a:xfrm>
            <a:off x="7260712" y="5362885"/>
            <a:ext cx="850343"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MQTT</a:t>
            </a:r>
          </a:p>
        </p:txBody>
      </p:sp>
      <p:grpSp>
        <p:nvGrpSpPr>
          <p:cNvPr id="136" name="Group 135">
            <a:extLst>
              <a:ext uri="{FF2B5EF4-FFF2-40B4-BE49-F238E27FC236}">
                <a16:creationId xmlns:a16="http://schemas.microsoft.com/office/drawing/2014/main" id="{194ADDEF-DB5E-4543-A62E-61C78BD87CB4}"/>
              </a:ext>
            </a:extLst>
          </p:cNvPr>
          <p:cNvGrpSpPr/>
          <p:nvPr/>
        </p:nvGrpSpPr>
        <p:grpSpPr>
          <a:xfrm>
            <a:off x="3989432" y="4141669"/>
            <a:ext cx="850343" cy="689616"/>
            <a:chOff x="3922614" y="3924346"/>
            <a:chExt cx="850343" cy="689616"/>
          </a:xfrm>
        </p:grpSpPr>
        <p:pic>
          <p:nvPicPr>
            <p:cNvPr id="137" name="Graphic 136">
              <a:extLst>
                <a:ext uri="{FF2B5EF4-FFF2-40B4-BE49-F238E27FC236}">
                  <a16:creationId xmlns:a16="http://schemas.microsoft.com/office/drawing/2014/main" id="{3E46FD92-8571-7A46-A93B-F3BA50508BC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12836" y="3924346"/>
              <a:ext cx="469900" cy="469900"/>
            </a:xfrm>
            <a:prstGeom prst="rect">
              <a:avLst/>
            </a:prstGeom>
          </p:spPr>
        </p:pic>
        <p:sp>
          <p:nvSpPr>
            <p:cNvPr id="138" name="Rectangle 137">
              <a:extLst>
                <a:ext uri="{FF2B5EF4-FFF2-40B4-BE49-F238E27FC236}">
                  <a16:creationId xmlns:a16="http://schemas.microsoft.com/office/drawing/2014/main" id="{DC3ED06F-9DD2-3D4E-B202-30990772F01E}"/>
                </a:ext>
              </a:extLst>
            </p:cNvPr>
            <p:cNvSpPr/>
            <p:nvPr/>
          </p:nvSpPr>
          <p:spPr>
            <a:xfrm>
              <a:off x="3922614" y="4429296"/>
              <a:ext cx="850343"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Collect data</a:t>
              </a:r>
            </a:p>
          </p:txBody>
        </p:sp>
      </p:grpSp>
      <p:sp>
        <p:nvSpPr>
          <p:cNvPr id="521" name="Rectangle 520">
            <a:extLst>
              <a:ext uri="{FF2B5EF4-FFF2-40B4-BE49-F238E27FC236}">
                <a16:creationId xmlns:a16="http://schemas.microsoft.com/office/drawing/2014/main" id="{E4EA9BE6-E2B5-3E44-B406-434E6AC78A42}"/>
              </a:ext>
            </a:extLst>
          </p:cNvPr>
          <p:cNvSpPr/>
          <p:nvPr/>
        </p:nvSpPr>
        <p:spPr>
          <a:xfrm>
            <a:off x="3609446" y="3528023"/>
            <a:ext cx="3274430" cy="3891065"/>
          </a:xfrm>
          <a:prstGeom prst="rect">
            <a:avLst/>
          </a:prstGeom>
          <a:noFill/>
          <a:ln w="12700">
            <a:solidFill>
              <a:srgbClr val="6CAE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rgbClr val="6CAE3D"/>
                </a:solidFill>
              </a:rPr>
              <a:t>AWS IoT Greengrass</a:t>
            </a:r>
          </a:p>
        </p:txBody>
      </p:sp>
      <p:pic>
        <p:nvPicPr>
          <p:cNvPr id="523" name="Graphic 522">
            <a:extLst>
              <a:ext uri="{FF2B5EF4-FFF2-40B4-BE49-F238E27FC236}">
                <a16:creationId xmlns:a16="http://schemas.microsoft.com/office/drawing/2014/main" id="{66006BA3-7BE8-F84B-ABB8-6FB188B1971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31480" y="3546887"/>
            <a:ext cx="331200" cy="331200"/>
          </a:xfrm>
          <a:prstGeom prst="rect">
            <a:avLst/>
          </a:prstGeom>
        </p:spPr>
      </p:pic>
      <p:cxnSp>
        <p:nvCxnSpPr>
          <p:cNvPr id="527" name="Straight Arrow Connector 526">
            <a:extLst>
              <a:ext uri="{FF2B5EF4-FFF2-40B4-BE49-F238E27FC236}">
                <a16:creationId xmlns:a16="http://schemas.microsoft.com/office/drawing/2014/main" id="{FB8BDD8D-B6AF-784F-831E-11212743821F}"/>
              </a:ext>
            </a:extLst>
          </p:cNvPr>
          <p:cNvCxnSpPr>
            <a:cxnSpLocks/>
            <a:stCxn id="164" idx="3"/>
            <a:endCxn id="137" idx="1"/>
          </p:cNvCxnSpPr>
          <p:nvPr/>
        </p:nvCxnSpPr>
        <p:spPr>
          <a:xfrm flipV="1">
            <a:off x="2050964" y="4376619"/>
            <a:ext cx="2128690" cy="1954"/>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BD5A6AF5-A8D1-C543-9200-C32F2D7EAEDD}"/>
              </a:ext>
            </a:extLst>
          </p:cNvPr>
          <p:cNvSpPr/>
          <p:nvPr/>
        </p:nvSpPr>
        <p:spPr>
          <a:xfrm>
            <a:off x="2751788" y="4206796"/>
            <a:ext cx="850343" cy="169277"/>
          </a:xfrm>
          <a:prstGeom prst="rect">
            <a:avLst/>
          </a:prstGeom>
        </p:spPr>
        <p:txBody>
          <a:bodyPr wrap="square" lIns="0" tIns="0" rIns="0" bIns="0">
            <a:spAutoFit/>
          </a:bodyPr>
          <a:lstStyle/>
          <a:p>
            <a:pPr algn="ctr" defTabSz="685600" fontAlgn="base">
              <a:spcBef>
                <a:spcPct val="0"/>
              </a:spcBef>
              <a:spcAft>
                <a:spcPct val="0"/>
              </a:spcAft>
              <a:defRPr/>
            </a:pPr>
            <a:r>
              <a:rPr lang="en-US" sz="1100" dirty="0">
                <a:cs typeface="Arial" charset="0"/>
              </a:rPr>
              <a:t>OPC-UA</a:t>
            </a:r>
          </a:p>
        </p:txBody>
      </p:sp>
      <p:grpSp>
        <p:nvGrpSpPr>
          <p:cNvPr id="139" name="Group 138">
            <a:extLst>
              <a:ext uri="{FF2B5EF4-FFF2-40B4-BE49-F238E27FC236}">
                <a16:creationId xmlns:a16="http://schemas.microsoft.com/office/drawing/2014/main" id="{A42737DC-397B-E44D-A07A-D2A25D70D976}"/>
              </a:ext>
            </a:extLst>
          </p:cNvPr>
          <p:cNvGrpSpPr/>
          <p:nvPr/>
        </p:nvGrpSpPr>
        <p:grpSpPr>
          <a:xfrm>
            <a:off x="4642541" y="5355718"/>
            <a:ext cx="850343" cy="689497"/>
            <a:chOff x="3954354" y="3924346"/>
            <a:chExt cx="850343" cy="689497"/>
          </a:xfrm>
        </p:grpSpPr>
        <p:pic>
          <p:nvPicPr>
            <p:cNvPr id="140" name="Graphic 139">
              <a:extLst>
                <a:ext uri="{FF2B5EF4-FFF2-40B4-BE49-F238E27FC236}">
                  <a16:creationId xmlns:a16="http://schemas.microsoft.com/office/drawing/2014/main" id="{6ED65CE1-8F5F-7E40-B9F2-2D173392D1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44575" y="3924346"/>
              <a:ext cx="469900" cy="469900"/>
            </a:xfrm>
            <a:prstGeom prst="rect">
              <a:avLst/>
            </a:prstGeom>
          </p:spPr>
        </p:pic>
        <p:sp>
          <p:nvSpPr>
            <p:cNvPr id="141" name="Rectangle 140">
              <a:extLst>
                <a:ext uri="{FF2B5EF4-FFF2-40B4-BE49-F238E27FC236}">
                  <a16:creationId xmlns:a16="http://schemas.microsoft.com/office/drawing/2014/main" id="{24D6CBB2-FD39-EF49-BD46-76E2659B7395}"/>
                </a:ext>
              </a:extLst>
            </p:cNvPr>
            <p:cNvSpPr/>
            <p:nvPr/>
          </p:nvSpPr>
          <p:spPr>
            <a:xfrm>
              <a:off x="3954354" y="4429177"/>
              <a:ext cx="850343"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Predict</a:t>
              </a:r>
            </a:p>
          </p:txBody>
        </p:sp>
      </p:grpSp>
      <p:cxnSp>
        <p:nvCxnSpPr>
          <p:cNvPr id="142" name="Straight Arrow Connector 141">
            <a:extLst>
              <a:ext uri="{FF2B5EF4-FFF2-40B4-BE49-F238E27FC236}">
                <a16:creationId xmlns:a16="http://schemas.microsoft.com/office/drawing/2014/main" id="{142BFA12-061E-E045-AC5F-D4B63FBC7C9C}"/>
              </a:ext>
            </a:extLst>
          </p:cNvPr>
          <p:cNvCxnSpPr>
            <a:cxnSpLocks/>
            <a:stCxn id="138" idx="2"/>
            <a:endCxn id="140" idx="1"/>
          </p:cNvCxnSpPr>
          <p:nvPr/>
        </p:nvCxnSpPr>
        <p:spPr>
          <a:xfrm rot="16200000" flipH="1">
            <a:off x="4243992" y="5001897"/>
            <a:ext cx="759383" cy="418158"/>
          </a:xfrm>
          <a:prstGeom prst="bentConnector2">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C520A87B-0BC1-3641-BE3D-C9AB1D895CED}"/>
              </a:ext>
            </a:extLst>
          </p:cNvPr>
          <p:cNvGrpSpPr/>
          <p:nvPr/>
        </p:nvGrpSpPr>
        <p:grpSpPr>
          <a:xfrm>
            <a:off x="4623683" y="6501933"/>
            <a:ext cx="850343" cy="895851"/>
            <a:chOff x="5783278" y="5597397"/>
            <a:chExt cx="850343" cy="895851"/>
          </a:xfrm>
        </p:grpSpPr>
        <p:pic>
          <p:nvPicPr>
            <p:cNvPr id="144" name="Graphic 143">
              <a:extLst>
                <a:ext uri="{FF2B5EF4-FFF2-40B4-BE49-F238E27FC236}">
                  <a16:creationId xmlns:a16="http://schemas.microsoft.com/office/drawing/2014/main" id="{A728BB39-66C5-BE46-AAFF-6AD326A5DEE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997166" y="5597397"/>
              <a:ext cx="469900" cy="469900"/>
            </a:xfrm>
            <a:prstGeom prst="rect">
              <a:avLst/>
            </a:prstGeom>
          </p:spPr>
        </p:pic>
        <p:sp>
          <p:nvSpPr>
            <p:cNvPr id="145" name="Rectangle 144">
              <a:extLst>
                <a:ext uri="{FF2B5EF4-FFF2-40B4-BE49-F238E27FC236}">
                  <a16:creationId xmlns:a16="http://schemas.microsoft.com/office/drawing/2014/main" id="{8034588D-984F-BA46-B18A-DF6C56667178}"/>
                </a:ext>
              </a:extLst>
            </p:cNvPr>
            <p:cNvSpPr/>
            <p:nvPr/>
          </p:nvSpPr>
          <p:spPr>
            <a:xfrm>
              <a:off x="5783278" y="6123916"/>
              <a:ext cx="850343"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Trained model</a:t>
              </a:r>
            </a:p>
          </p:txBody>
        </p:sp>
      </p:grpSp>
      <p:grpSp>
        <p:nvGrpSpPr>
          <p:cNvPr id="146" name="Group 145">
            <a:extLst>
              <a:ext uri="{FF2B5EF4-FFF2-40B4-BE49-F238E27FC236}">
                <a16:creationId xmlns:a16="http://schemas.microsoft.com/office/drawing/2014/main" id="{DF0FC11B-B558-F245-AB6C-B14123A45F9A}"/>
              </a:ext>
            </a:extLst>
          </p:cNvPr>
          <p:cNvGrpSpPr/>
          <p:nvPr/>
        </p:nvGrpSpPr>
        <p:grpSpPr>
          <a:xfrm>
            <a:off x="5274221" y="4139899"/>
            <a:ext cx="1085301" cy="874282"/>
            <a:chOff x="3922614" y="3924346"/>
            <a:chExt cx="1085301" cy="874282"/>
          </a:xfrm>
        </p:grpSpPr>
        <p:pic>
          <p:nvPicPr>
            <p:cNvPr id="147" name="Graphic 146">
              <a:extLst>
                <a:ext uri="{FF2B5EF4-FFF2-40B4-BE49-F238E27FC236}">
                  <a16:creationId xmlns:a16="http://schemas.microsoft.com/office/drawing/2014/main" id="{756F6608-E4F8-F845-B7F7-6B80FD5CB65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30314" y="3924346"/>
              <a:ext cx="469900" cy="469900"/>
            </a:xfrm>
            <a:prstGeom prst="rect">
              <a:avLst/>
            </a:prstGeom>
          </p:spPr>
        </p:pic>
        <p:sp>
          <p:nvSpPr>
            <p:cNvPr id="148" name="Rectangle 147">
              <a:extLst>
                <a:ext uri="{FF2B5EF4-FFF2-40B4-BE49-F238E27FC236}">
                  <a16:creationId xmlns:a16="http://schemas.microsoft.com/office/drawing/2014/main" id="{0A9544EF-F9A4-E24E-892E-E097FA02FA51}"/>
                </a:ext>
              </a:extLst>
            </p:cNvPr>
            <p:cNvSpPr/>
            <p:nvPr/>
          </p:nvSpPr>
          <p:spPr>
            <a:xfrm>
              <a:off x="3922614" y="4429296"/>
              <a:ext cx="1085301"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Firehose</a:t>
              </a:r>
              <a:br>
                <a:rPr lang="en-US" sz="1200" dirty="0">
                  <a:cs typeface="Arial" charset="0"/>
                </a:rPr>
              </a:br>
              <a:r>
                <a:rPr lang="en-US" sz="1200" dirty="0">
                  <a:cs typeface="Arial" charset="0"/>
                </a:rPr>
                <a:t>Connector</a:t>
              </a:r>
            </a:p>
          </p:txBody>
        </p:sp>
      </p:grpSp>
      <p:cxnSp>
        <p:nvCxnSpPr>
          <p:cNvPr id="149" name="Straight Arrow Connector 148">
            <a:extLst>
              <a:ext uri="{FF2B5EF4-FFF2-40B4-BE49-F238E27FC236}">
                <a16:creationId xmlns:a16="http://schemas.microsoft.com/office/drawing/2014/main" id="{CBFFF6F5-539E-794B-A14E-C9ECEC81E2BA}"/>
              </a:ext>
            </a:extLst>
          </p:cNvPr>
          <p:cNvCxnSpPr>
            <a:cxnSpLocks/>
            <a:stCxn id="137" idx="3"/>
            <a:endCxn id="147" idx="1"/>
          </p:cNvCxnSpPr>
          <p:nvPr/>
        </p:nvCxnSpPr>
        <p:spPr>
          <a:xfrm flipV="1">
            <a:off x="4649554" y="4374849"/>
            <a:ext cx="932367" cy="1770"/>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FCEC89ED-D869-EB4E-AA46-5191E1C655D9}"/>
              </a:ext>
            </a:extLst>
          </p:cNvPr>
          <p:cNvCxnSpPr>
            <a:cxnSpLocks/>
            <a:stCxn id="144" idx="0"/>
            <a:endCxn id="141" idx="2"/>
          </p:cNvCxnSpPr>
          <p:nvPr/>
        </p:nvCxnSpPr>
        <p:spPr>
          <a:xfrm flipH="1" flipV="1">
            <a:off x="5067713" y="6045215"/>
            <a:ext cx="4808" cy="456718"/>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17DE9302-1D1A-0C46-B071-0E40C93B7FE9}"/>
              </a:ext>
            </a:extLst>
          </p:cNvPr>
          <p:cNvGrpSpPr/>
          <p:nvPr/>
        </p:nvGrpSpPr>
        <p:grpSpPr>
          <a:xfrm>
            <a:off x="10824666" y="4864174"/>
            <a:ext cx="1115246" cy="1008927"/>
            <a:chOff x="10524625" y="4864174"/>
            <a:chExt cx="1115246" cy="1008927"/>
          </a:xfrm>
        </p:grpSpPr>
        <p:cxnSp>
          <p:nvCxnSpPr>
            <p:cNvPr id="151" name="Straight Arrow Connector 118">
              <a:extLst>
                <a:ext uri="{FF2B5EF4-FFF2-40B4-BE49-F238E27FC236}">
                  <a16:creationId xmlns:a16="http://schemas.microsoft.com/office/drawing/2014/main" id="{7AF1DE13-BFC0-574B-8C9D-CE86223A2ED9}"/>
                </a:ext>
              </a:extLst>
            </p:cNvPr>
            <p:cNvCxnSpPr>
              <a:cxnSpLocks/>
              <a:stCxn id="529" idx="2"/>
              <a:endCxn id="154" idx="3"/>
            </p:cNvCxnSpPr>
            <p:nvPr/>
          </p:nvCxnSpPr>
          <p:spPr>
            <a:xfrm rot="16200000" flipH="1">
              <a:off x="10401561" y="4987238"/>
              <a:ext cx="558398" cy="312269"/>
            </a:xfrm>
            <a:prstGeom prst="bentConnector2">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2" name="Straight Arrow Connector 118">
              <a:extLst>
                <a:ext uri="{FF2B5EF4-FFF2-40B4-BE49-F238E27FC236}">
                  <a16:creationId xmlns:a16="http://schemas.microsoft.com/office/drawing/2014/main" id="{C6C22E2C-A16E-2345-9AFD-1C1C9BD70146}"/>
                </a:ext>
              </a:extLst>
            </p:cNvPr>
            <p:cNvCxnSpPr>
              <a:cxnSpLocks/>
              <a:stCxn id="154" idx="1"/>
              <a:endCxn id="117" idx="2"/>
            </p:cNvCxnSpPr>
            <p:nvPr/>
          </p:nvCxnSpPr>
          <p:spPr>
            <a:xfrm flipV="1">
              <a:off x="11320481" y="5048840"/>
              <a:ext cx="319390" cy="373732"/>
            </a:xfrm>
            <a:prstGeom prst="bentConnector2">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510CEE3D-9C11-064C-A09A-175DC41CE688}"/>
                </a:ext>
              </a:extLst>
            </p:cNvPr>
            <p:cNvGrpSpPr/>
            <p:nvPr/>
          </p:nvGrpSpPr>
          <p:grpSpPr>
            <a:xfrm>
              <a:off x="10653516" y="5187622"/>
              <a:ext cx="850343" cy="685479"/>
              <a:chOff x="10653516" y="5187622"/>
              <a:chExt cx="850343" cy="685479"/>
            </a:xfrm>
          </p:grpSpPr>
          <p:pic>
            <p:nvPicPr>
              <p:cNvPr id="154" name="Graphic 153">
                <a:extLst>
                  <a:ext uri="{FF2B5EF4-FFF2-40B4-BE49-F238E27FC236}">
                    <a16:creationId xmlns:a16="http://schemas.microsoft.com/office/drawing/2014/main" id="{8F5695AA-D6C5-4246-AA91-59991EFE8D7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flipH="1">
                <a:off x="10836895" y="5187622"/>
                <a:ext cx="483586" cy="469900"/>
              </a:xfrm>
              <a:prstGeom prst="rect">
                <a:avLst/>
              </a:prstGeom>
            </p:spPr>
          </p:pic>
          <p:sp>
            <p:nvSpPr>
              <p:cNvPr id="155" name="Rectangle 154">
                <a:extLst>
                  <a:ext uri="{FF2B5EF4-FFF2-40B4-BE49-F238E27FC236}">
                    <a16:creationId xmlns:a16="http://schemas.microsoft.com/office/drawing/2014/main" id="{376BBF91-B697-7241-B635-CCBF4EF9AC1B}"/>
                  </a:ext>
                </a:extLst>
              </p:cNvPr>
              <p:cNvSpPr/>
              <p:nvPr/>
            </p:nvSpPr>
            <p:spPr>
              <a:xfrm>
                <a:off x="10653516" y="5688435"/>
                <a:ext cx="850343"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Label data</a:t>
                </a:r>
              </a:p>
            </p:txBody>
          </p:sp>
        </p:grpSp>
      </p:grpSp>
      <p:sp>
        <p:nvSpPr>
          <p:cNvPr id="427" name="Rectangle 426">
            <a:extLst>
              <a:ext uri="{FF2B5EF4-FFF2-40B4-BE49-F238E27FC236}">
                <a16:creationId xmlns:a16="http://schemas.microsoft.com/office/drawing/2014/main" id="{F2A29BAF-4100-B44A-BF97-630E0F77F62A}"/>
              </a:ext>
            </a:extLst>
          </p:cNvPr>
          <p:cNvSpPr/>
          <p:nvPr/>
        </p:nvSpPr>
        <p:spPr>
          <a:xfrm>
            <a:off x="608883" y="1474826"/>
            <a:ext cx="2101293" cy="276999"/>
          </a:xfrm>
          <a:prstGeom prst="rect">
            <a:avLst/>
          </a:prstGeom>
        </p:spPr>
        <p:txBody>
          <a:bodyPr wrap="square" lIns="0" tIns="0" rIns="0" bIns="0">
            <a:spAutoFit/>
          </a:bodyPr>
          <a:lstStyle/>
          <a:p>
            <a:pPr algn="ctr" defTabSz="685600" fontAlgn="base">
              <a:spcBef>
                <a:spcPct val="0"/>
              </a:spcBef>
              <a:spcAft>
                <a:spcPct val="0"/>
              </a:spcAft>
              <a:defRPr/>
            </a:pPr>
            <a:r>
              <a:rPr lang="en-US" sz="1800" dirty="0">
                <a:cs typeface="Arial" charset="0"/>
              </a:rPr>
              <a:t>Industrial network</a:t>
            </a:r>
          </a:p>
        </p:txBody>
      </p:sp>
      <p:cxnSp>
        <p:nvCxnSpPr>
          <p:cNvPr id="519" name="Straight Arrow Connector 518">
            <a:extLst>
              <a:ext uri="{FF2B5EF4-FFF2-40B4-BE49-F238E27FC236}">
                <a16:creationId xmlns:a16="http://schemas.microsoft.com/office/drawing/2014/main" id="{C2C20C61-5679-AB47-85E6-CD663EE90CFA}"/>
              </a:ext>
            </a:extLst>
          </p:cNvPr>
          <p:cNvCxnSpPr>
            <a:cxnSpLocks/>
            <a:stCxn id="158" idx="2"/>
            <a:endCxn id="164" idx="0"/>
          </p:cNvCxnSpPr>
          <p:nvPr/>
        </p:nvCxnSpPr>
        <p:spPr>
          <a:xfrm rot="16200000" flipH="1">
            <a:off x="1032079" y="3359687"/>
            <a:ext cx="342747" cy="795023"/>
          </a:xfrm>
          <a:prstGeom prst="bentConnector3">
            <a:avLst>
              <a:gd name="adj1" fmla="val 50000"/>
            </a:avLst>
          </a:prstGeom>
          <a:ln w="254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20" name="Straight Arrow Connector 518">
            <a:extLst>
              <a:ext uri="{FF2B5EF4-FFF2-40B4-BE49-F238E27FC236}">
                <a16:creationId xmlns:a16="http://schemas.microsoft.com/office/drawing/2014/main" id="{07859FE9-77D2-BF4E-A15C-812386F34397}"/>
              </a:ext>
            </a:extLst>
          </p:cNvPr>
          <p:cNvCxnSpPr>
            <a:cxnSpLocks/>
            <a:stCxn id="161" idx="2"/>
            <a:endCxn id="164" idx="0"/>
          </p:cNvCxnSpPr>
          <p:nvPr/>
        </p:nvCxnSpPr>
        <p:spPr>
          <a:xfrm rot="5400000">
            <a:off x="1879136" y="3307654"/>
            <a:ext cx="342747" cy="899090"/>
          </a:xfrm>
          <a:prstGeom prst="bentConnector3">
            <a:avLst>
              <a:gd name="adj1" fmla="val 50000"/>
            </a:avLst>
          </a:prstGeom>
          <a:ln w="25400">
            <a:solidFill>
              <a:srgbClr val="8FA7C4"/>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57" name="Group 156">
            <a:extLst>
              <a:ext uri="{FF2B5EF4-FFF2-40B4-BE49-F238E27FC236}">
                <a16:creationId xmlns:a16="http://schemas.microsoft.com/office/drawing/2014/main" id="{3CBCDC19-1007-F142-B541-A3ACA5582180}"/>
              </a:ext>
            </a:extLst>
          </p:cNvPr>
          <p:cNvGrpSpPr/>
          <p:nvPr/>
        </p:nvGrpSpPr>
        <p:grpSpPr>
          <a:xfrm>
            <a:off x="310941" y="2245466"/>
            <a:ext cx="900000" cy="1340360"/>
            <a:chOff x="310941" y="2139956"/>
            <a:chExt cx="900000" cy="1340360"/>
          </a:xfrm>
        </p:grpSpPr>
        <p:sp>
          <p:nvSpPr>
            <p:cNvPr id="158" name="Rectangle 157">
              <a:extLst>
                <a:ext uri="{FF2B5EF4-FFF2-40B4-BE49-F238E27FC236}">
                  <a16:creationId xmlns:a16="http://schemas.microsoft.com/office/drawing/2014/main" id="{CF607A68-0810-A547-B2B3-67B912920E23}"/>
                </a:ext>
              </a:extLst>
            </p:cNvPr>
            <p:cNvSpPr/>
            <p:nvPr/>
          </p:nvSpPr>
          <p:spPr>
            <a:xfrm>
              <a:off x="466424" y="3110984"/>
              <a:ext cx="679034"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Machine #1</a:t>
              </a:r>
            </a:p>
          </p:txBody>
        </p:sp>
        <p:pic>
          <p:nvPicPr>
            <p:cNvPr id="159" name="Picture 158">
              <a:extLst>
                <a:ext uri="{FF2B5EF4-FFF2-40B4-BE49-F238E27FC236}">
                  <a16:creationId xmlns:a16="http://schemas.microsoft.com/office/drawing/2014/main" id="{3A12F4F3-6811-4145-AB76-9CB972F28425}"/>
                </a:ext>
              </a:extLst>
            </p:cNvPr>
            <p:cNvPicPr>
              <a:picLocks noChangeAspect="1"/>
            </p:cNvPicPr>
            <p:nvPr/>
          </p:nvPicPr>
          <p:blipFill>
            <a:blip r:embed="rId23"/>
            <a:stretch>
              <a:fillRect/>
            </a:stretch>
          </p:blipFill>
          <p:spPr>
            <a:xfrm>
              <a:off x="310941" y="2139956"/>
              <a:ext cx="900000" cy="900000"/>
            </a:xfrm>
            <a:prstGeom prst="rect">
              <a:avLst/>
            </a:prstGeom>
          </p:spPr>
        </p:pic>
      </p:grpSp>
      <p:grpSp>
        <p:nvGrpSpPr>
          <p:cNvPr id="160" name="Group 159">
            <a:extLst>
              <a:ext uri="{FF2B5EF4-FFF2-40B4-BE49-F238E27FC236}">
                <a16:creationId xmlns:a16="http://schemas.microsoft.com/office/drawing/2014/main" id="{430A333B-858B-BB4E-BD72-8F3ABC13CDC3}"/>
              </a:ext>
            </a:extLst>
          </p:cNvPr>
          <p:cNvGrpSpPr/>
          <p:nvPr/>
        </p:nvGrpSpPr>
        <p:grpSpPr>
          <a:xfrm>
            <a:off x="2005054" y="2245466"/>
            <a:ext cx="900000" cy="1340360"/>
            <a:chOff x="2005054" y="2139956"/>
            <a:chExt cx="900000" cy="1340360"/>
          </a:xfrm>
        </p:grpSpPr>
        <p:sp>
          <p:nvSpPr>
            <p:cNvPr id="161" name="Rectangle 160">
              <a:extLst>
                <a:ext uri="{FF2B5EF4-FFF2-40B4-BE49-F238E27FC236}">
                  <a16:creationId xmlns:a16="http://schemas.microsoft.com/office/drawing/2014/main" id="{C8DB4D5A-DECD-5744-AD51-E741483D214A}"/>
                </a:ext>
              </a:extLst>
            </p:cNvPr>
            <p:cNvSpPr/>
            <p:nvPr/>
          </p:nvSpPr>
          <p:spPr>
            <a:xfrm>
              <a:off x="2160537" y="3110984"/>
              <a:ext cx="679034"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Machine #2</a:t>
              </a:r>
            </a:p>
          </p:txBody>
        </p:sp>
        <p:pic>
          <p:nvPicPr>
            <p:cNvPr id="162" name="Picture 161">
              <a:extLst>
                <a:ext uri="{FF2B5EF4-FFF2-40B4-BE49-F238E27FC236}">
                  <a16:creationId xmlns:a16="http://schemas.microsoft.com/office/drawing/2014/main" id="{59A56BD9-9743-1949-BB87-297A9540199F}"/>
                </a:ext>
              </a:extLst>
            </p:cNvPr>
            <p:cNvPicPr>
              <a:picLocks noChangeAspect="1"/>
            </p:cNvPicPr>
            <p:nvPr/>
          </p:nvPicPr>
          <p:blipFill>
            <a:blip r:embed="rId24"/>
            <a:stretch>
              <a:fillRect/>
            </a:stretch>
          </p:blipFill>
          <p:spPr>
            <a:xfrm>
              <a:off x="2005054" y="2139956"/>
              <a:ext cx="900000" cy="900000"/>
            </a:xfrm>
            <a:prstGeom prst="rect">
              <a:avLst/>
            </a:prstGeom>
          </p:spPr>
        </p:pic>
      </p:grpSp>
      <p:grpSp>
        <p:nvGrpSpPr>
          <p:cNvPr id="163" name="Group 162">
            <a:extLst>
              <a:ext uri="{FF2B5EF4-FFF2-40B4-BE49-F238E27FC236}">
                <a16:creationId xmlns:a16="http://schemas.microsoft.com/office/drawing/2014/main" id="{970FF6C3-F81F-314A-803A-4CACDE4A6736}"/>
              </a:ext>
            </a:extLst>
          </p:cNvPr>
          <p:cNvGrpSpPr/>
          <p:nvPr/>
        </p:nvGrpSpPr>
        <p:grpSpPr>
          <a:xfrm>
            <a:off x="1150964" y="3928573"/>
            <a:ext cx="914068" cy="1399505"/>
            <a:chOff x="1026116" y="3894448"/>
            <a:chExt cx="914068" cy="1399505"/>
          </a:xfrm>
        </p:grpSpPr>
        <p:pic>
          <p:nvPicPr>
            <p:cNvPr id="164" name="Picture 163">
              <a:extLst>
                <a:ext uri="{FF2B5EF4-FFF2-40B4-BE49-F238E27FC236}">
                  <a16:creationId xmlns:a16="http://schemas.microsoft.com/office/drawing/2014/main" id="{F77BD3A8-8322-F14A-A751-65F4FB749CD1}"/>
                </a:ext>
              </a:extLst>
            </p:cNvPr>
            <p:cNvPicPr>
              <a:picLocks noChangeAspect="1"/>
            </p:cNvPicPr>
            <p:nvPr/>
          </p:nvPicPr>
          <p:blipFill>
            <a:blip r:embed="rId25"/>
            <a:stretch>
              <a:fillRect/>
            </a:stretch>
          </p:blipFill>
          <p:spPr>
            <a:xfrm>
              <a:off x="1026116" y="3894448"/>
              <a:ext cx="900000" cy="900000"/>
            </a:xfrm>
            <a:prstGeom prst="rect">
              <a:avLst/>
            </a:prstGeom>
          </p:spPr>
        </p:pic>
        <p:sp>
          <p:nvSpPr>
            <p:cNvPr id="165" name="Rectangle 164">
              <a:extLst>
                <a:ext uri="{FF2B5EF4-FFF2-40B4-BE49-F238E27FC236}">
                  <a16:creationId xmlns:a16="http://schemas.microsoft.com/office/drawing/2014/main" id="{456AC30F-9AD9-B142-830F-D4F8CB222A6E}"/>
                </a:ext>
              </a:extLst>
            </p:cNvPr>
            <p:cNvSpPr/>
            <p:nvPr/>
          </p:nvSpPr>
          <p:spPr>
            <a:xfrm>
              <a:off x="1089841" y="4924621"/>
              <a:ext cx="850343" cy="369332"/>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OPC-UA server</a:t>
              </a:r>
            </a:p>
          </p:txBody>
        </p:sp>
      </p:grpSp>
      <p:grpSp>
        <p:nvGrpSpPr>
          <p:cNvPr id="3" name="Group 2">
            <a:extLst>
              <a:ext uri="{FF2B5EF4-FFF2-40B4-BE49-F238E27FC236}">
                <a16:creationId xmlns:a16="http://schemas.microsoft.com/office/drawing/2014/main" id="{ADFBD062-0F11-1943-968F-007A6FA48376}"/>
              </a:ext>
            </a:extLst>
          </p:cNvPr>
          <p:cNvGrpSpPr/>
          <p:nvPr/>
        </p:nvGrpSpPr>
        <p:grpSpPr>
          <a:xfrm>
            <a:off x="-130256" y="1537621"/>
            <a:ext cx="1476523" cy="933082"/>
            <a:chOff x="-185756" y="1606937"/>
            <a:chExt cx="1476523" cy="933082"/>
          </a:xfrm>
        </p:grpSpPr>
        <p:sp>
          <p:nvSpPr>
            <p:cNvPr id="8" name="Lightning Bolt 7">
              <a:extLst>
                <a:ext uri="{FF2B5EF4-FFF2-40B4-BE49-F238E27FC236}">
                  <a16:creationId xmlns:a16="http://schemas.microsoft.com/office/drawing/2014/main" id="{09FB5C08-32EE-0142-9053-9F9D38ECC60F}"/>
                </a:ext>
              </a:extLst>
            </p:cNvPr>
            <p:cNvSpPr/>
            <p:nvPr/>
          </p:nvSpPr>
          <p:spPr bwMode="auto">
            <a:xfrm rot="21138764">
              <a:off x="216997" y="1944763"/>
              <a:ext cx="461203" cy="595256"/>
            </a:xfrm>
            <a:prstGeom prst="lightningBol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8D9B2DE1-EAE1-9241-8C45-5BFE4E560FD3}"/>
                </a:ext>
              </a:extLst>
            </p:cNvPr>
            <p:cNvSpPr txBox="1"/>
            <p:nvPr/>
          </p:nvSpPr>
          <p:spPr>
            <a:xfrm>
              <a:off x="-185756" y="1606937"/>
              <a:ext cx="1476523" cy="489365"/>
            </a:xfrm>
            <a:prstGeom prst="rect">
              <a:avLst/>
            </a:prstGeom>
            <a:noFill/>
          </p:spPr>
          <p:txBody>
            <a:bodyPr wrap="square" lIns="182880" tIns="146304" rIns="182880" bIns="146304" rtlCol="0">
              <a:spAutoFit/>
            </a:bodyPr>
            <a:lstStyle/>
            <a:p>
              <a:pPr>
                <a:lnSpc>
                  <a:spcPct val="90000"/>
                </a:lnSpc>
                <a:spcAft>
                  <a:spcPts val="1800"/>
                </a:spcAft>
              </a:pPr>
              <a:r>
                <a:rPr lang="en-US" sz="1400" dirty="0">
                  <a:solidFill>
                    <a:srgbClr val="F77272"/>
                  </a:solidFill>
                </a:rPr>
                <a:t>Failure</a:t>
              </a:r>
            </a:p>
          </p:txBody>
        </p:sp>
      </p:grpSp>
      <p:grpSp>
        <p:nvGrpSpPr>
          <p:cNvPr id="6" name="Group 5">
            <a:extLst>
              <a:ext uri="{FF2B5EF4-FFF2-40B4-BE49-F238E27FC236}">
                <a16:creationId xmlns:a16="http://schemas.microsoft.com/office/drawing/2014/main" id="{2302B487-F20E-3F41-B73C-A6C801834AE4}"/>
              </a:ext>
            </a:extLst>
          </p:cNvPr>
          <p:cNvGrpSpPr/>
          <p:nvPr/>
        </p:nvGrpSpPr>
        <p:grpSpPr>
          <a:xfrm>
            <a:off x="13072204" y="2589888"/>
            <a:ext cx="937144" cy="752191"/>
            <a:chOff x="12329249" y="2589888"/>
            <a:chExt cx="937144" cy="752191"/>
          </a:xfrm>
        </p:grpSpPr>
        <p:sp>
          <p:nvSpPr>
            <p:cNvPr id="550" name="Rectangle 549">
              <a:extLst>
                <a:ext uri="{FF2B5EF4-FFF2-40B4-BE49-F238E27FC236}">
                  <a16:creationId xmlns:a16="http://schemas.microsoft.com/office/drawing/2014/main" id="{B2FA2096-96AA-E042-B728-32E6F0656847}"/>
                </a:ext>
              </a:extLst>
            </p:cNvPr>
            <p:cNvSpPr/>
            <p:nvPr/>
          </p:nvSpPr>
          <p:spPr>
            <a:xfrm>
              <a:off x="12329249" y="3157413"/>
              <a:ext cx="937144" cy="184666"/>
            </a:xfrm>
            <a:prstGeom prst="rect">
              <a:avLst/>
            </a:prstGeom>
          </p:spPr>
          <p:txBody>
            <a:bodyPr wrap="square" lIns="0" tIns="0" rIns="0" bIns="0">
              <a:spAutoFit/>
            </a:bodyPr>
            <a:lstStyle/>
            <a:p>
              <a:pPr algn="ctr" defTabSz="685600" fontAlgn="base">
                <a:spcBef>
                  <a:spcPct val="0"/>
                </a:spcBef>
                <a:spcAft>
                  <a:spcPct val="0"/>
                </a:spcAft>
                <a:defRPr/>
              </a:pPr>
              <a:r>
                <a:rPr lang="en-US" sz="1200" dirty="0">
                  <a:cs typeface="Arial" charset="0"/>
                </a:rPr>
                <a:t>Notebook</a:t>
              </a:r>
            </a:p>
          </p:txBody>
        </p:sp>
        <p:pic>
          <p:nvPicPr>
            <p:cNvPr id="103" name="Graphic 102">
              <a:extLst>
                <a:ext uri="{FF2B5EF4-FFF2-40B4-BE49-F238E27FC236}">
                  <a16:creationId xmlns:a16="http://schemas.microsoft.com/office/drawing/2014/main" id="{D6EF66E1-7FF1-0740-930A-A6377F814ACF}"/>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2527820" y="2589888"/>
              <a:ext cx="540000" cy="540000"/>
            </a:xfrm>
            <a:prstGeom prst="rect">
              <a:avLst/>
            </a:prstGeom>
          </p:spPr>
        </p:pic>
      </p:grpSp>
      <p:cxnSp>
        <p:nvCxnSpPr>
          <p:cNvPr id="90" name="Straight Arrow Connector 89">
            <a:extLst>
              <a:ext uri="{FF2B5EF4-FFF2-40B4-BE49-F238E27FC236}">
                <a16:creationId xmlns:a16="http://schemas.microsoft.com/office/drawing/2014/main" id="{3F45A64E-BD82-9740-9CB8-2CF98091645F}"/>
              </a:ext>
            </a:extLst>
          </p:cNvPr>
          <p:cNvCxnSpPr>
            <a:cxnSpLocks/>
            <a:stCxn id="148" idx="2"/>
            <a:endCxn id="564" idx="0"/>
          </p:cNvCxnSpPr>
          <p:nvPr/>
        </p:nvCxnSpPr>
        <p:spPr>
          <a:xfrm>
            <a:off x="5816872" y="5014181"/>
            <a:ext cx="2488352" cy="298133"/>
          </a:xfrm>
          <a:prstGeom prst="straightConnector1">
            <a:avLst/>
          </a:prstGeom>
          <a:ln w="25400">
            <a:solidFill>
              <a:srgbClr val="8FA7C4"/>
            </a:solidFill>
            <a:headEnd type="none"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6733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0"/>
                                        </p:tgtEl>
                                        <p:attrNameLst>
                                          <p:attrName>style.visibility</p:attrName>
                                        </p:attrNameLst>
                                      </p:cBhvr>
                                      <p:to>
                                        <p:strVal val="visible"/>
                                      </p:to>
                                    </p:set>
                                    <p:animEffect transition="in" filter="dissolve">
                                      <p:cBhvr>
                                        <p:cTn id="23" dur="500"/>
                                        <p:tgtEl>
                                          <p:spTgt spid="160"/>
                                        </p:tgtEl>
                                      </p:cBhvr>
                                    </p:animEffect>
                                  </p:childTnLst>
                                </p:cTn>
                              </p:par>
                              <p:par>
                                <p:cTn id="24" presetID="9" presetClass="entr" presetSubtype="0" fill="hold" nodeType="withEffect">
                                  <p:stCondLst>
                                    <p:cond delay="0"/>
                                  </p:stCondLst>
                                  <p:childTnLst>
                                    <p:set>
                                      <p:cBhvr>
                                        <p:cTn id="25" dur="1" fill="hold">
                                          <p:stCondLst>
                                            <p:cond delay="0"/>
                                          </p:stCondLst>
                                        </p:cTn>
                                        <p:tgtEl>
                                          <p:spTgt spid="157"/>
                                        </p:tgtEl>
                                        <p:attrNameLst>
                                          <p:attrName>style.visibility</p:attrName>
                                        </p:attrNameLst>
                                      </p:cBhvr>
                                      <p:to>
                                        <p:strVal val="visible"/>
                                      </p:to>
                                    </p:set>
                                    <p:animEffect transition="in" filter="dissolve">
                                      <p:cBhvr>
                                        <p:cTn id="26" dur="500"/>
                                        <p:tgtEl>
                                          <p:spTgt spid="15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63"/>
                                        </p:tgtEl>
                                        <p:attrNameLst>
                                          <p:attrName>style.visibility</p:attrName>
                                        </p:attrNameLst>
                                      </p:cBhvr>
                                      <p:to>
                                        <p:strVal val="visible"/>
                                      </p:to>
                                    </p:set>
                                    <p:animEffect transition="in" filter="dissolve">
                                      <p:cBhvr>
                                        <p:cTn id="31" dur="500"/>
                                        <p:tgtEl>
                                          <p:spTgt spid="163"/>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519"/>
                                        </p:tgtEl>
                                        <p:attrNameLst>
                                          <p:attrName>style.visibility</p:attrName>
                                        </p:attrNameLst>
                                      </p:cBhvr>
                                      <p:to>
                                        <p:strVal val="visible"/>
                                      </p:to>
                                    </p:set>
                                    <p:animEffect transition="in" filter="dissolve">
                                      <p:cBhvr>
                                        <p:cTn id="36" dur="500"/>
                                        <p:tgtEl>
                                          <p:spTgt spid="519"/>
                                        </p:tgtEl>
                                      </p:cBhvr>
                                    </p:animEffect>
                                  </p:childTnLst>
                                </p:cTn>
                              </p:par>
                              <p:par>
                                <p:cTn id="37" presetID="9" presetClass="entr" presetSubtype="0" fill="hold" nodeType="withEffect">
                                  <p:stCondLst>
                                    <p:cond delay="0"/>
                                  </p:stCondLst>
                                  <p:childTnLst>
                                    <p:set>
                                      <p:cBhvr>
                                        <p:cTn id="38" dur="1" fill="hold">
                                          <p:stCondLst>
                                            <p:cond delay="0"/>
                                          </p:stCondLst>
                                        </p:cTn>
                                        <p:tgtEl>
                                          <p:spTgt spid="520"/>
                                        </p:tgtEl>
                                        <p:attrNameLst>
                                          <p:attrName>style.visibility</p:attrName>
                                        </p:attrNameLst>
                                      </p:cBhvr>
                                      <p:to>
                                        <p:strVal val="visible"/>
                                      </p:to>
                                    </p:set>
                                    <p:animEffect transition="in" filter="dissolve">
                                      <p:cBhvr>
                                        <p:cTn id="39" dur="500"/>
                                        <p:tgtEl>
                                          <p:spTgt spid="520"/>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521"/>
                                        </p:tgtEl>
                                        <p:attrNameLst>
                                          <p:attrName>style.visibility</p:attrName>
                                        </p:attrNameLst>
                                      </p:cBhvr>
                                      <p:to>
                                        <p:strVal val="visible"/>
                                      </p:to>
                                    </p:set>
                                    <p:animEffect transition="in" filter="dissolve">
                                      <p:cBhvr>
                                        <p:cTn id="44" dur="500"/>
                                        <p:tgtEl>
                                          <p:spTgt spid="521"/>
                                        </p:tgtEl>
                                      </p:cBhvr>
                                    </p:animEffect>
                                  </p:childTnLst>
                                </p:cTn>
                              </p:par>
                              <p:par>
                                <p:cTn id="45" presetID="9" presetClass="entr" presetSubtype="0" fill="hold" nodeType="withEffect">
                                  <p:stCondLst>
                                    <p:cond delay="0"/>
                                  </p:stCondLst>
                                  <p:childTnLst>
                                    <p:set>
                                      <p:cBhvr>
                                        <p:cTn id="46" dur="1" fill="hold">
                                          <p:stCondLst>
                                            <p:cond delay="0"/>
                                          </p:stCondLst>
                                        </p:cTn>
                                        <p:tgtEl>
                                          <p:spTgt spid="523"/>
                                        </p:tgtEl>
                                        <p:attrNameLst>
                                          <p:attrName>style.visibility</p:attrName>
                                        </p:attrNameLst>
                                      </p:cBhvr>
                                      <p:to>
                                        <p:strVal val="visible"/>
                                      </p:to>
                                    </p:set>
                                    <p:animEffect transition="in" filter="dissolve">
                                      <p:cBhvr>
                                        <p:cTn id="47" dur="500"/>
                                        <p:tgtEl>
                                          <p:spTgt spid="52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36"/>
                                        </p:tgtEl>
                                        <p:attrNameLst>
                                          <p:attrName>style.visibility</p:attrName>
                                        </p:attrNameLst>
                                      </p:cBhvr>
                                      <p:to>
                                        <p:strVal val="visible"/>
                                      </p:to>
                                    </p:set>
                                    <p:animEffect transition="in" filter="dissolve">
                                      <p:cBhvr>
                                        <p:cTn id="52" dur="500"/>
                                        <p:tgtEl>
                                          <p:spTgt spid="136"/>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120"/>
                                        </p:tgtEl>
                                        <p:attrNameLst>
                                          <p:attrName>style.visibility</p:attrName>
                                        </p:attrNameLst>
                                      </p:cBhvr>
                                      <p:to>
                                        <p:strVal val="visible"/>
                                      </p:to>
                                    </p:set>
                                    <p:animEffect transition="in" filter="dissolve">
                                      <p:cBhvr>
                                        <p:cTn id="55" dur="500"/>
                                        <p:tgtEl>
                                          <p:spTgt spid="120"/>
                                        </p:tgtEl>
                                      </p:cBhvr>
                                    </p:animEffect>
                                  </p:childTnLst>
                                </p:cTn>
                              </p:par>
                              <p:par>
                                <p:cTn id="56" presetID="9" presetClass="entr" presetSubtype="0" fill="hold" nodeType="withEffect">
                                  <p:stCondLst>
                                    <p:cond delay="0"/>
                                  </p:stCondLst>
                                  <p:childTnLst>
                                    <p:set>
                                      <p:cBhvr>
                                        <p:cTn id="57" dur="1" fill="hold">
                                          <p:stCondLst>
                                            <p:cond delay="0"/>
                                          </p:stCondLst>
                                        </p:cTn>
                                        <p:tgtEl>
                                          <p:spTgt spid="527"/>
                                        </p:tgtEl>
                                        <p:attrNameLst>
                                          <p:attrName>style.visibility</p:attrName>
                                        </p:attrNameLst>
                                      </p:cBhvr>
                                      <p:to>
                                        <p:strVal val="visible"/>
                                      </p:to>
                                    </p:set>
                                    <p:animEffect transition="in" filter="dissolve">
                                      <p:cBhvr>
                                        <p:cTn id="58" dur="500"/>
                                        <p:tgtEl>
                                          <p:spTgt spid="527"/>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49"/>
                                        </p:tgtEl>
                                        <p:attrNameLst>
                                          <p:attrName>style.visibility</p:attrName>
                                        </p:attrNameLst>
                                      </p:cBhvr>
                                      <p:to>
                                        <p:strVal val="visible"/>
                                      </p:to>
                                    </p:set>
                                    <p:animEffect transition="in" filter="dissolve">
                                      <p:cBhvr>
                                        <p:cTn id="63" dur="500"/>
                                        <p:tgtEl>
                                          <p:spTgt spid="149"/>
                                        </p:tgtEl>
                                      </p:cBhvr>
                                    </p:animEffect>
                                  </p:childTnLst>
                                </p:cTn>
                              </p:par>
                              <p:par>
                                <p:cTn id="64" presetID="9" presetClass="entr" presetSubtype="0" fill="hold" nodeType="withEffect">
                                  <p:stCondLst>
                                    <p:cond delay="0"/>
                                  </p:stCondLst>
                                  <p:childTnLst>
                                    <p:set>
                                      <p:cBhvr>
                                        <p:cTn id="65" dur="1" fill="hold">
                                          <p:stCondLst>
                                            <p:cond delay="0"/>
                                          </p:stCondLst>
                                        </p:cTn>
                                        <p:tgtEl>
                                          <p:spTgt spid="146"/>
                                        </p:tgtEl>
                                        <p:attrNameLst>
                                          <p:attrName>style.visibility</p:attrName>
                                        </p:attrNameLst>
                                      </p:cBhvr>
                                      <p:to>
                                        <p:strVal val="visible"/>
                                      </p:to>
                                    </p:set>
                                    <p:animEffect transition="in" filter="dissolve">
                                      <p:cBhvr>
                                        <p:cTn id="66" dur="500"/>
                                        <p:tgtEl>
                                          <p:spTgt spid="146"/>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142"/>
                                        </p:tgtEl>
                                        <p:attrNameLst>
                                          <p:attrName>style.visibility</p:attrName>
                                        </p:attrNameLst>
                                      </p:cBhvr>
                                      <p:to>
                                        <p:strVal val="visible"/>
                                      </p:to>
                                    </p:set>
                                    <p:animEffect transition="in" filter="dissolve">
                                      <p:cBhvr>
                                        <p:cTn id="71" dur="500"/>
                                        <p:tgtEl>
                                          <p:spTgt spid="142"/>
                                        </p:tgtEl>
                                      </p:cBhvr>
                                    </p:animEffect>
                                  </p:childTnLst>
                                </p:cTn>
                              </p:par>
                              <p:par>
                                <p:cTn id="72" presetID="9" presetClass="entr" presetSubtype="0" fill="hold" nodeType="withEffect">
                                  <p:stCondLst>
                                    <p:cond delay="0"/>
                                  </p:stCondLst>
                                  <p:childTnLst>
                                    <p:set>
                                      <p:cBhvr>
                                        <p:cTn id="73" dur="1" fill="hold">
                                          <p:stCondLst>
                                            <p:cond delay="0"/>
                                          </p:stCondLst>
                                        </p:cTn>
                                        <p:tgtEl>
                                          <p:spTgt spid="139"/>
                                        </p:tgtEl>
                                        <p:attrNameLst>
                                          <p:attrName>style.visibility</p:attrName>
                                        </p:attrNameLst>
                                      </p:cBhvr>
                                      <p:to>
                                        <p:strVal val="visible"/>
                                      </p:to>
                                    </p:set>
                                    <p:animEffect transition="in" filter="dissolve">
                                      <p:cBhvr>
                                        <p:cTn id="74" dur="2000"/>
                                        <p:tgtEl>
                                          <p:spTgt spid="139"/>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530"/>
                                        </p:tgtEl>
                                        <p:attrNameLst>
                                          <p:attrName>style.visibility</p:attrName>
                                        </p:attrNameLst>
                                      </p:cBhvr>
                                      <p:to>
                                        <p:strVal val="visible"/>
                                      </p:to>
                                    </p:set>
                                    <p:animEffect transition="in" filter="dissolve">
                                      <p:cBhvr>
                                        <p:cTn id="79" dur="500"/>
                                        <p:tgtEl>
                                          <p:spTgt spid="530"/>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121"/>
                                        </p:tgtEl>
                                        <p:attrNameLst>
                                          <p:attrName>style.visibility</p:attrName>
                                        </p:attrNameLst>
                                      </p:cBhvr>
                                      <p:to>
                                        <p:strVal val="visible"/>
                                      </p:to>
                                    </p:set>
                                    <p:animEffect transition="in" filter="dissolve">
                                      <p:cBhvr>
                                        <p:cTn id="82" dur="500"/>
                                        <p:tgtEl>
                                          <p:spTgt spid="121"/>
                                        </p:tgtEl>
                                      </p:cBhvr>
                                    </p:animEffect>
                                  </p:childTnLst>
                                </p:cTn>
                              </p:par>
                              <p:par>
                                <p:cTn id="83" presetID="9" presetClass="entr" presetSubtype="0"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dissolve">
                                      <p:cBhvr>
                                        <p:cTn id="85" dur="500"/>
                                        <p:tgtEl>
                                          <p:spTgt spid="34"/>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541"/>
                                        </p:tgtEl>
                                        <p:attrNameLst>
                                          <p:attrName>style.visibility</p:attrName>
                                        </p:attrNameLst>
                                      </p:cBhvr>
                                      <p:to>
                                        <p:strVal val="visible"/>
                                      </p:to>
                                    </p:set>
                                    <p:animEffect transition="in" filter="dissolve">
                                      <p:cBhvr>
                                        <p:cTn id="90" dur="500"/>
                                        <p:tgtEl>
                                          <p:spTgt spid="541"/>
                                        </p:tgtEl>
                                      </p:cBhvr>
                                    </p:animEffect>
                                  </p:childTnLst>
                                </p:cTn>
                              </p:par>
                              <p:par>
                                <p:cTn id="91" presetID="9" presetClass="entr" presetSubtype="0" fill="hold" nodeType="with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dissolve">
                                      <p:cBhvr>
                                        <p:cTn id="93" dur="500"/>
                                        <p:tgtEl>
                                          <p:spTgt spid="17"/>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135"/>
                                        </p:tgtEl>
                                        <p:attrNameLst>
                                          <p:attrName>style.visibility</p:attrName>
                                        </p:attrNameLst>
                                      </p:cBhvr>
                                      <p:to>
                                        <p:strVal val="visible"/>
                                      </p:to>
                                    </p:set>
                                    <p:animEffect transition="in" filter="dissolve">
                                      <p:cBhvr>
                                        <p:cTn id="98" dur="500"/>
                                        <p:tgtEl>
                                          <p:spTgt spid="135"/>
                                        </p:tgtEl>
                                      </p:cBhvr>
                                    </p:animEffect>
                                  </p:childTnLst>
                                </p:cTn>
                              </p:par>
                              <p:par>
                                <p:cTn id="99" presetID="9" presetClass="entr" presetSubtype="0" fill="hold" nodeType="withEffect">
                                  <p:stCondLst>
                                    <p:cond delay="0"/>
                                  </p:stCondLst>
                                  <p:childTnLst>
                                    <p:set>
                                      <p:cBhvr>
                                        <p:cTn id="100" dur="1" fill="hold">
                                          <p:stCondLst>
                                            <p:cond delay="0"/>
                                          </p:stCondLst>
                                        </p:cTn>
                                        <p:tgtEl>
                                          <p:spTgt spid="115"/>
                                        </p:tgtEl>
                                        <p:attrNameLst>
                                          <p:attrName>style.visibility</p:attrName>
                                        </p:attrNameLst>
                                      </p:cBhvr>
                                      <p:to>
                                        <p:strVal val="visible"/>
                                      </p:to>
                                    </p:set>
                                    <p:animEffect transition="in" filter="dissolve">
                                      <p:cBhvr>
                                        <p:cTn id="101" dur="500"/>
                                        <p:tgtEl>
                                          <p:spTgt spid="115"/>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6"/>
                                        </p:tgtEl>
                                        <p:attrNameLst>
                                          <p:attrName>style.visibility</p:attrName>
                                        </p:attrNameLst>
                                      </p:cBhvr>
                                      <p:to>
                                        <p:strVal val="visible"/>
                                      </p:to>
                                    </p:set>
                                    <p:animEffect transition="in" filter="dissolve">
                                      <p:cBhvr>
                                        <p:cTn id="106" dur="500"/>
                                        <p:tgtEl>
                                          <p:spTgt spid="6"/>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551"/>
                                        </p:tgtEl>
                                        <p:attrNameLst>
                                          <p:attrName>style.visibility</p:attrName>
                                        </p:attrNameLst>
                                      </p:cBhvr>
                                      <p:to>
                                        <p:strVal val="visible"/>
                                      </p:to>
                                    </p:set>
                                    <p:animEffect transition="in" filter="dissolve">
                                      <p:cBhvr>
                                        <p:cTn id="111" dur="500"/>
                                        <p:tgtEl>
                                          <p:spTgt spid="551"/>
                                        </p:tgtEl>
                                      </p:cBhvr>
                                    </p:animEffect>
                                  </p:childTnLst>
                                </p:cTn>
                              </p:par>
                              <p:par>
                                <p:cTn id="112" presetID="9" presetClass="entr" presetSubtype="0" fill="hold" nodeType="withEffect">
                                  <p:stCondLst>
                                    <p:cond delay="0"/>
                                  </p:stCondLst>
                                  <p:childTnLst>
                                    <p:set>
                                      <p:cBhvr>
                                        <p:cTn id="113" dur="1" fill="hold">
                                          <p:stCondLst>
                                            <p:cond delay="0"/>
                                          </p:stCondLst>
                                        </p:cTn>
                                        <p:tgtEl>
                                          <p:spTgt spid="544"/>
                                        </p:tgtEl>
                                        <p:attrNameLst>
                                          <p:attrName>style.visibility</p:attrName>
                                        </p:attrNameLst>
                                      </p:cBhvr>
                                      <p:to>
                                        <p:strVal val="visible"/>
                                      </p:to>
                                    </p:set>
                                    <p:animEffect transition="in" filter="dissolve">
                                      <p:cBhvr>
                                        <p:cTn id="114" dur="500"/>
                                        <p:tgtEl>
                                          <p:spTgt spid="544"/>
                                        </p:tgtEl>
                                      </p:cBhvr>
                                    </p:animEffect>
                                  </p:childTnLst>
                                </p:cTn>
                              </p:par>
                              <p:par>
                                <p:cTn id="115" presetID="9" presetClass="entr" presetSubtype="0" fill="hold"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dissolve">
                                      <p:cBhvr>
                                        <p:cTn id="117" dur="500"/>
                                        <p:tgtEl>
                                          <p:spTgt spid="31"/>
                                        </p:tgtEl>
                                      </p:cBhvr>
                                    </p:animEffect>
                                  </p:childTnLst>
                                </p:cTn>
                              </p:par>
                            </p:childTnLst>
                          </p:cTn>
                        </p:par>
                      </p:childTnLst>
                    </p:cTn>
                  </p:par>
                  <p:par>
                    <p:cTn id="118" fill="hold">
                      <p:stCondLst>
                        <p:cond delay="indefinite"/>
                      </p:stCondLst>
                      <p:childTnLst>
                        <p:par>
                          <p:cTn id="119" fill="hold">
                            <p:stCondLst>
                              <p:cond delay="0"/>
                            </p:stCondLst>
                            <p:childTnLst>
                              <p:par>
                                <p:cTn id="120" presetID="9" presetClass="entr" presetSubtype="0" fill="hold" nodeType="clickEffect">
                                  <p:stCondLst>
                                    <p:cond delay="0"/>
                                  </p:stCondLst>
                                  <p:childTnLst>
                                    <p:set>
                                      <p:cBhvr>
                                        <p:cTn id="121" dur="1" fill="hold">
                                          <p:stCondLst>
                                            <p:cond delay="0"/>
                                          </p:stCondLst>
                                        </p:cTn>
                                        <p:tgtEl>
                                          <p:spTgt spid="555"/>
                                        </p:tgtEl>
                                        <p:attrNameLst>
                                          <p:attrName>style.visibility</p:attrName>
                                        </p:attrNameLst>
                                      </p:cBhvr>
                                      <p:to>
                                        <p:strVal val="visible"/>
                                      </p:to>
                                    </p:set>
                                    <p:animEffect transition="in" filter="dissolve">
                                      <p:cBhvr>
                                        <p:cTn id="122" dur="500"/>
                                        <p:tgtEl>
                                          <p:spTgt spid="555"/>
                                        </p:tgtEl>
                                      </p:cBhvr>
                                    </p:animEffect>
                                  </p:childTnLst>
                                </p:cTn>
                              </p:par>
                              <p:par>
                                <p:cTn id="123" presetID="9" presetClass="entr" presetSubtype="0" fill="hold" nodeType="withEffect">
                                  <p:stCondLst>
                                    <p:cond delay="0"/>
                                  </p:stCondLst>
                                  <p:childTnLst>
                                    <p:set>
                                      <p:cBhvr>
                                        <p:cTn id="124" dur="1" fill="hold">
                                          <p:stCondLst>
                                            <p:cond delay="0"/>
                                          </p:stCondLst>
                                        </p:cTn>
                                        <p:tgtEl>
                                          <p:spTgt spid="552"/>
                                        </p:tgtEl>
                                        <p:attrNameLst>
                                          <p:attrName>style.visibility</p:attrName>
                                        </p:attrNameLst>
                                      </p:cBhvr>
                                      <p:to>
                                        <p:strVal val="visible"/>
                                      </p:to>
                                    </p:set>
                                    <p:animEffect transition="in" filter="dissolve">
                                      <p:cBhvr>
                                        <p:cTn id="125" dur="500"/>
                                        <p:tgtEl>
                                          <p:spTgt spid="552"/>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nodeType="clickEffect">
                                  <p:stCondLst>
                                    <p:cond delay="0"/>
                                  </p:stCondLst>
                                  <p:childTnLst>
                                    <p:set>
                                      <p:cBhvr>
                                        <p:cTn id="129" dur="1" fill="hold">
                                          <p:stCondLst>
                                            <p:cond delay="0"/>
                                          </p:stCondLst>
                                        </p:cTn>
                                        <p:tgtEl>
                                          <p:spTgt spid="556"/>
                                        </p:tgtEl>
                                        <p:attrNameLst>
                                          <p:attrName>style.visibility</p:attrName>
                                        </p:attrNameLst>
                                      </p:cBhvr>
                                      <p:to>
                                        <p:strVal val="visible"/>
                                      </p:to>
                                    </p:set>
                                    <p:animEffect transition="in" filter="dissolve">
                                      <p:cBhvr>
                                        <p:cTn id="130" dur="500"/>
                                        <p:tgtEl>
                                          <p:spTgt spid="556"/>
                                        </p:tgtEl>
                                      </p:cBhvr>
                                    </p:animEffect>
                                  </p:childTnLst>
                                </p:cTn>
                              </p:par>
                              <p:par>
                                <p:cTn id="131" presetID="9" presetClass="entr" presetSubtype="0" fill="hold" nodeType="withEffect">
                                  <p:stCondLst>
                                    <p:cond delay="0"/>
                                  </p:stCondLst>
                                  <p:childTnLst>
                                    <p:set>
                                      <p:cBhvr>
                                        <p:cTn id="132" dur="1" fill="hold">
                                          <p:stCondLst>
                                            <p:cond delay="0"/>
                                          </p:stCondLst>
                                        </p:cTn>
                                        <p:tgtEl>
                                          <p:spTgt spid="143"/>
                                        </p:tgtEl>
                                        <p:attrNameLst>
                                          <p:attrName>style.visibility</p:attrName>
                                        </p:attrNameLst>
                                      </p:cBhvr>
                                      <p:to>
                                        <p:strVal val="visible"/>
                                      </p:to>
                                    </p:set>
                                    <p:animEffect transition="in" filter="dissolve">
                                      <p:cBhvr>
                                        <p:cTn id="133" dur="500"/>
                                        <p:tgtEl>
                                          <p:spTgt spid="143"/>
                                        </p:tgtEl>
                                      </p:cBhvr>
                                    </p:animEffect>
                                  </p:childTnLst>
                                </p:cTn>
                              </p:par>
                            </p:childTnLst>
                          </p:cTn>
                        </p:par>
                      </p:childTnLst>
                    </p:cTn>
                  </p:par>
                  <p:par>
                    <p:cTn id="134" fill="hold">
                      <p:stCondLst>
                        <p:cond delay="indefinite"/>
                      </p:stCondLst>
                      <p:childTnLst>
                        <p:par>
                          <p:cTn id="135" fill="hold">
                            <p:stCondLst>
                              <p:cond delay="0"/>
                            </p:stCondLst>
                            <p:childTnLst>
                              <p:par>
                                <p:cTn id="136" presetID="9" presetClass="entr" presetSubtype="0" fill="hold" nodeType="clickEffect">
                                  <p:stCondLst>
                                    <p:cond delay="0"/>
                                  </p:stCondLst>
                                  <p:childTnLst>
                                    <p:set>
                                      <p:cBhvr>
                                        <p:cTn id="137" dur="1" fill="hold">
                                          <p:stCondLst>
                                            <p:cond delay="0"/>
                                          </p:stCondLst>
                                        </p:cTn>
                                        <p:tgtEl>
                                          <p:spTgt spid="150"/>
                                        </p:tgtEl>
                                        <p:attrNameLst>
                                          <p:attrName>style.visibility</p:attrName>
                                        </p:attrNameLst>
                                      </p:cBhvr>
                                      <p:to>
                                        <p:strVal val="visible"/>
                                      </p:to>
                                    </p:set>
                                    <p:animEffect transition="in" filter="dissolve">
                                      <p:cBhvr>
                                        <p:cTn id="138" dur="500"/>
                                        <p:tgtEl>
                                          <p:spTgt spid="150"/>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nodeType="clickEffect">
                                  <p:stCondLst>
                                    <p:cond delay="0"/>
                                  </p:stCondLst>
                                  <p:childTnLst>
                                    <p:set>
                                      <p:cBhvr>
                                        <p:cTn id="142" dur="1" fill="hold">
                                          <p:stCondLst>
                                            <p:cond delay="0"/>
                                          </p:stCondLst>
                                        </p:cTn>
                                        <p:tgtEl>
                                          <p:spTgt spid="566"/>
                                        </p:tgtEl>
                                        <p:attrNameLst>
                                          <p:attrName>style.visibility</p:attrName>
                                        </p:attrNameLst>
                                      </p:cBhvr>
                                      <p:to>
                                        <p:strVal val="visible"/>
                                      </p:to>
                                    </p:set>
                                    <p:animEffect transition="in" filter="dissolve">
                                      <p:cBhvr>
                                        <p:cTn id="143" dur="500"/>
                                        <p:tgtEl>
                                          <p:spTgt spid="566"/>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122"/>
                                        </p:tgtEl>
                                        <p:attrNameLst>
                                          <p:attrName>style.visibility</p:attrName>
                                        </p:attrNameLst>
                                      </p:cBhvr>
                                      <p:to>
                                        <p:strVal val="visible"/>
                                      </p:to>
                                    </p:set>
                                    <p:animEffect transition="in" filter="dissolve">
                                      <p:cBhvr>
                                        <p:cTn id="146" dur="500"/>
                                        <p:tgtEl>
                                          <p:spTgt spid="122"/>
                                        </p:tgtEl>
                                      </p:cBhvr>
                                    </p:animEffect>
                                  </p:childTnLst>
                                </p:cTn>
                              </p:par>
                              <p:par>
                                <p:cTn id="147" presetID="9" presetClass="entr" presetSubtype="0" fill="hold" nodeType="withEffect">
                                  <p:stCondLst>
                                    <p:cond delay="0"/>
                                  </p:stCondLst>
                                  <p:childTnLst>
                                    <p:set>
                                      <p:cBhvr>
                                        <p:cTn id="148" dur="1" fill="hold">
                                          <p:stCondLst>
                                            <p:cond delay="0"/>
                                          </p:stCondLst>
                                        </p:cTn>
                                        <p:tgtEl>
                                          <p:spTgt spid="563"/>
                                        </p:tgtEl>
                                        <p:attrNameLst>
                                          <p:attrName>style.visibility</p:attrName>
                                        </p:attrNameLst>
                                      </p:cBhvr>
                                      <p:to>
                                        <p:strVal val="visible"/>
                                      </p:to>
                                    </p:set>
                                    <p:animEffect transition="in" filter="dissolve">
                                      <p:cBhvr>
                                        <p:cTn id="149" dur="500"/>
                                        <p:tgtEl>
                                          <p:spTgt spid="563"/>
                                        </p:tgtEl>
                                      </p:cBhvr>
                                    </p:animEffect>
                                  </p:childTnLst>
                                </p:cTn>
                              </p:par>
                            </p:childTnLst>
                          </p:cTn>
                        </p:par>
                      </p:childTnLst>
                    </p:cTn>
                  </p:par>
                  <p:par>
                    <p:cTn id="150" fill="hold">
                      <p:stCondLst>
                        <p:cond delay="indefinite"/>
                      </p:stCondLst>
                      <p:childTnLst>
                        <p:par>
                          <p:cTn id="151" fill="hold">
                            <p:stCondLst>
                              <p:cond delay="0"/>
                            </p:stCondLst>
                            <p:childTnLst>
                              <p:par>
                                <p:cTn id="152" presetID="9" presetClass="entr" presetSubtype="0" fill="hold" nodeType="clickEffect">
                                  <p:stCondLst>
                                    <p:cond delay="0"/>
                                  </p:stCondLst>
                                  <p:childTnLst>
                                    <p:set>
                                      <p:cBhvr>
                                        <p:cTn id="153" dur="1" fill="hold">
                                          <p:stCondLst>
                                            <p:cond delay="0"/>
                                          </p:stCondLst>
                                        </p:cTn>
                                        <p:tgtEl>
                                          <p:spTgt spid="570"/>
                                        </p:tgtEl>
                                        <p:attrNameLst>
                                          <p:attrName>style.visibility</p:attrName>
                                        </p:attrNameLst>
                                      </p:cBhvr>
                                      <p:to>
                                        <p:strVal val="visible"/>
                                      </p:to>
                                    </p:set>
                                    <p:animEffect transition="in" filter="dissolve">
                                      <p:cBhvr>
                                        <p:cTn id="154" dur="500"/>
                                        <p:tgtEl>
                                          <p:spTgt spid="570"/>
                                        </p:tgtEl>
                                      </p:cBhvr>
                                    </p:animEffect>
                                  </p:childTnLst>
                                </p:cTn>
                              </p:par>
                              <p:par>
                                <p:cTn id="155" presetID="9" presetClass="entr" presetSubtype="0" fill="hold" nodeType="withEffect">
                                  <p:stCondLst>
                                    <p:cond delay="0"/>
                                  </p:stCondLst>
                                  <p:childTnLst>
                                    <p:set>
                                      <p:cBhvr>
                                        <p:cTn id="156" dur="1" fill="hold">
                                          <p:stCondLst>
                                            <p:cond delay="0"/>
                                          </p:stCondLst>
                                        </p:cTn>
                                        <p:tgtEl>
                                          <p:spTgt spid="5"/>
                                        </p:tgtEl>
                                        <p:attrNameLst>
                                          <p:attrName>style.visibility</p:attrName>
                                        </p:attrNameLst>
                                      </p:cBhvr>
                                      <p:to>
                                        <p:strVal val="visible"/>
                                      </p:to>
                                    </p:set>
                                    <p:animEffect transition="in" filter="dissolve">
                                      <p:cBhvr>
                                        <p:cTn id="157" dur="500"/>
                                        <p:tgtEl>
                                          <p:spTgt spid="5"/>
                                        </p:tgtEl>
                                      </p:cBhvr>
                                    </p:animEffect>
                                  </p:childTnLst>
                                </p:cTn>
                              </p:par>
                            </p:childTnLst>
                          </p:cTn>
                        </p:par>
                      </p:childTnLst>
                    </p:cTn>
                  </p:par>
                  <p:par>
                    <p:cTn id="158" fill="hold">
                      <p:stCondLst>
                        <p:cond delay="indefinite"/>
                      </p:stCondLst>
                      <p:childTnLst>
                        <p:par>
                          <p:cTn id="159" fill="hold">
                            <p:stCondLst>
                              <p:cond delay="0"/>
                            </p:stCondLst>
                            <p:childTnLst>
                              <p:par>
                                <p:cTn id="160" presetID="9" presetClass="entr" presetSubtype="0" fill="hold" nodeType="clickEffect">
                                  <p:stCondLst>
                                    <p:cond delay="0"/>
                                  </p:stCondLst>
                                  <p:childTnLst>
                                    <p:set>
                                      <p:cBhvr>
                                        <p:cTn id="161" dur="1" fill="hold">
                                          <p:stCondLst>
                                            <p:cond delay="0"/>
                                          </p:stCondLst>
                                        </p:cTn>
                                        <p:tgtEl>
                                          <p:spTgt spid="10"/>
                                        </p:tgtEl>
                                        <p:attrNameLst>
                                          <p:attrName>style.visibility</p:attrName>
                                        </p:attrNameLst>
                                      </p:cBhvr>
                                      <p:to>
                                        <p:strVal val="visible"/>
                                      </p:to>
                                    </p:set>
                                    <p:animEffect transition="in" filter="dissolve">
                                      <p:cBhvr>
                                        <p:cTn id="162" dur="500"/>
                                        <p:tgtEl>
                                          <p:spTgt spid="10"/>
                                        </p:tgtEl>
                                      </p:cBhvr>
                                    </p:animEffect>
                                  </p:childTnLst>
                                </p:cTn>
                              </p:par>
                            </p:childTnLst>
                          </p:cTn>
                        </p:par>
                      </p:childTnLst>
                    </p:cTn>
                  </p:par>
                  <p:par>
                    <p:cTn id="163" fill="hold">
                      <p:stCondLst>
                        <p:cond delay="indefinite"/>
                      </p:stCondLst>
                      <p:childTnLst>
                        <p:par>
                          <p:cTn id="164" fill="hold">
                            <p:stCondLst>
                              <p:cond delay="0"/>
                            </p:stCondLst>
                            <p:childTnLst>
                              <p:par>
                                <p:cTn id="165" presetID="9" presetClass="entr" presetSubtype="0" fill="hold" nodeType="clickEffect">
                                  <p:stCondLst>
                                    <p:cond delay="0"/>
                                  </p:stCondLst>
                                  <p:childTnLst>
                                    <p:set>
                                      <p:cBhvr>
                                        <p:cTn id="166" dur="1" fill="hold">
                                          <p:stCondLst>
                                            <p:cond delay="0"/>
                                          </p:stCondLst>
                                        </p:cTn>
                                        <p:tgtEl>
                                          <p:spTgt spid="16"/>
                                        </p:tgtEl>
                                        <p:attrNameLst>
                                          <p:attrName>style.visibility</p:attrName>
                                        </p:attrNameLst>
                                      </p:cBhvr>
                                      <p:to>
                                        <p:strVal val="visible"/>
                                      </p:to>
                                    </p:set>
                                    <p:animEffect transition="in" filter="dissolve">
                                      <p:cBhvr>
                                        <p:cTn id="167" dur="500"/>
                                        <p:tgtEl>
                                          <p:spTgt spid="16"/>
                                        </p:tgtEl>
                                      </p:cBhvr>
                                    </p:animEffect>
                                  </p:childTnLst>
                                </p:cTn>
                              </p:par>
                            </p:childTnLst>
                          </p:cTn>
                        </p:par>
                      </p:childTnLst>
                    </p:cTn>
                  </p:par>
                  <p:par>
                    <p:cTn id="168" fill="hold">
                      <p:stCondLst>
                        <p:cond delay="indefinite"/>
                      </p:stCondLst>
                      <p:childTnLst>
                        <p:par>
                          <p:cTn id="169" fill="hold">
                            <p:stCondLst>
                              <p:cond delay="0"/>
                            </p:stCondLst>
                            <p:childTnLst>
                              <p:par>
                                <p:cTn id="170" presetID="9" presetClass="exit" presetSubtype="0" fill="hold" nodeType="clickEffect">
                                  <p:stCondLst>
                                    <p:cond delay="0"/>
                                  </p:stCondLst>
                                  <p:childTnLst>
                                    <p:animEffect transition="out" filter="dissolve">
                                      <p:cBhvr>
                                        <p:cTn id="171" dur="500"/>
                                        <p:tgtEl>
                                          <p:spTgt spid="135"/>
                                        </p:tgtEl>
                                      </p:cBhvr>
                                    </p:animEffect>
                                    <p:set>
                                      <p:cBhvr>
                                        <p:cTn id="172" dur="1" fill="hold">
                                          <p:stCondLst>
                                            <p:cond delay="499"/>
                                          </p:stCondLst>
                                        </p:cTn>
                                        <p:tgtEl>
                                          <p:spTgt spid="135"/>
                                        </p:tgtEl>
                                        <p:attrNameLst>
                                          <p:attrName>style.visibility</p:attrName>
                                        </p:attrNameLst>
                                      </p:cBhvr>
                                      <p:to>
                                        <p:strVal val="hidden"/>
                                      </p:to>
                                    </p:set>
                                  </p:childTnLst>
                                </p:cTn>
                              </p:par>
                              <p:par>
                                <p:cTn id="173" presetID="9" presetClass="entr" presetSubtype="0" fill="hold" nodeType="withEffect">
                                  <p:stCondLst>
                                    <p:cond delay="0"/>
                                  </p:stCondLst>
                                  <p:childTnLst>
                                    <p:set>
                                      <p:cBhvr>
                                        <p:cTn id="174" dur="1" fill="hold">
                                          <p:stCondLst>
                                            <p:cond delay="0"/>
                                          </p:stCondLst>
                                        </p:cTn>
                                        <p:tgtEl>
                                          <p:spTgt spid="13"/>
                                        </p:tgtEl>
                                        <p:attrNameLst>
                                          <p:attrName>style.visibility</p:attrName>
                                        </p:attrNameLst>
                                      </p:cBhvr>
                                      <p:to>
                                        <p:strVal val="visible"/>
                                      </p:to>
                                    </p:set>
                                    <p:animEffect transition="in" filter="dissolve">
                                      <p:cBhvr>
                                        <p:cTn id="175" dur="1000"/>
                                        <p:tgtEl>
                                          <p:spTgt spid="13"/>
                                        </p:tgtEl>
                                      </p:cBhvr>
                                    </p:animEffect>
                                  </p:childTnLst>
                                </p:cTn>
                              </p:par>
                            </p:childTnLst>
                          </p:cTn>
                        </p:par>
                      </p:childTnLst>
                    </p:cTn>
                  </p:par>
                  <p:par>
                    <p:cTn id="176" fill="hold">
                      <p:stCondLst>
                        <p:cond delay="indefinite"/>
                      </p:stCondLst>
                      <p:childTnLst>
                        <p:par>
                          <p:cTn id="177" fill="hold">
                            <p:stCondLst>
                              <p:cond delay="0"/>
                            </p:stCondLst>
                            <p:childTnLst>
                              <p:par>
                                <p:cTn id="178" presetID="53" presetClass="entr" presetSubtype="16" fill="hold" nodeType="clickEffect">
                                  <p:stCondLst>
                                    <p:cond delay="0"/>
                                  </p:stCondLst>
                                  <p:childTnLst>
                                    <p:set>
                                      <p:cBhvr>
                                        <p:cTn id="179" dur="1" fill="hold">
                                          <p:stCondLst>
                                            <p:cond delay="0"/>
                                          </p:stCondLst>
                                        </p:cTn>
                                        <p:tgtEl>
                                          <p:spTgt spid="3"/>
                                        </p:tgtEl>
                                        <p:attrNameLst>
                                          <p:attrName>style.visibility</p:attrName>
                                        </p:attrNameLst>
                                      </p:cBhvr>
                                      <p:to>
                                        <p:strVal val="visible"/>
                                      </p:to>
                                    </p:set>
                                    <p:anim calcmode="lin" valueType="num">
                                      <p:cBhvr>
                                        <p:cTn id="180" dur="500" fill="hold"/>
                                        <p:tgtEl>
                                          <p:spTgt spid="3"/>
                                        </p:tgtEl>
                                        <p:attrNameLst>
                                          <p:attrName>ppt_w</p:attrName>
                                        </p:attrNameLst>
                                      </p:cBhvr>
                                      <p:tavLst>
                                        <p:tav tm="0">
                                          <p:val>
                                            <p:fltVal val="0"/>
                                          </p:val>
                                        </p:tav>
                                        <p:tav tm="100000">
                                          <p:val>
                                            <p:strVal val="#ppt_w"/>
                                          </p:val>
                                        </p:tav>
                                      </p:tavLst>
                                    </p:anim>
                                    <p:anim calcmode="lin" valueType="num">
                                      <p:cBhvr>
                                        <p:cTn id="181" dur="500" fill="hold"/>
                                        <p:tgtEl>
                                          <p:spTgt spid="3"/>
                                        </p:tgtEl>
                                        <p:attrNameLst>
                                          <p:attrName>ppt_h</p:attrName>
                                        </p:attrNameLst>
                                      </p:cBhvr>
                                      <p:tavLst>
                                        <p:tav tm="0">
                                          <p:val>
                                            <p:fltVal val="0"/>
                                          </p:val>
                                        </p:tav>
                                        <p:tav tm="100000">
                                          <p:val>
                                            <p:strVal val="#ppt_h"/>
                                          </p:val>
                                        </p:tav>
                                      </p:tavLst>
                                    </p:anim>
                                    <p:animEffect transition="in" filter="fade">
                                      <p:cBhvr>
                                        <p:cTn id="182" dur="500"/>
                                        <p:tgtEl>
                                          <p:spTgt spid="3"/>
                                        </p:tgtEl>
                                      </p:cBhvr>
                                    </p:animEffect>
                                  </p:childTnLst>
                                  <p:subTnLst>
                                    <p:audio>
                                      <p:cMediaNode>
                                        <p:cTn display="0" masterRel="sameClick">
                                          <p:stCondLst>
                                            <p:cond evt="begin" delay="0">
                                              <p:tn val="178"/>
                                            </p:cond>
                                          </p:stCondLst>
                                          <p:endCondLst>
                                            <p:cond evt="onStopAudio" delay="0">
                                              <p:tgtEl>
                                                <p:sldTgt/>
                                              </p:tgtEl>
                                            </p:cond>
                                          </p:endCondLst>
                                        </p:cTn>
                                        <p:tgtEl>
                                          <p:sndTgt r:embed="rId3" name="explode.wav"/>
                                        </p:tgtEl>
                                      </p:cMediaNode>
                                    </p:audio>
                                  </p:subTnLst>
                                </p:cTn>
                              </p:par>
                            </p:childTnLst>
                          </p:cTn>
                        </p:par>
                      </p:childTnLst>
                    </p:cTn>
                  </p:par>
                  <p:par>
                    <p:cTn id="183" fill="hold">
                      <p:stCondLst>
                        <p:cond delay="indefinite"/>
                      </p:stCondLst>
                      <p:childTnLst>
                        <p:par>
                          <p:cTn id="184" fill="hold">
                            <p:stCondLst>
                              <p:cond delay="0"/>
                            </p:stCondLst>
                            <p:childTnLst>
                              <p:par>
                                <p:cTn id="185" presetID="45" presetClass="entr" presetSubtype="0" fill="hold" nodeType="clickEffect">
                                  <p:stCondLst>
                                    <p:cond delay="0"/>
                                  </p:stCondLst>
                                  <p:childTnLst>
                                    <p:set>
                                      <p:cBhvr>
                                        <p:cTn id="186" dur="1" fill="hold">
                                          <p:stCondLst>
                                            <p:cond delay="0"/>
                                          </p:stCondLst>
                                        </p:cTn>
                                        <p:tgtEl>
                                          <p:spTgt spid="5"/>
                                        </p:tgtEl>
                                        <p:attrNameLst>
                                          <p:attrName>style.visibility</p:attrName>
                                        </p:attrNameLst>
                                      </p:cBhvr>
                                      <p:to>
                                        <p:strVal val="visible"/>
                                      </p:to>
                                    </p:set>
                                    <p:animEffect transition="in" filter="fade">
                                      <p:cBhvr>
                                        <p:cTn id="187" dur="2000"/>
                                        <p:tgtEl>
                                          <p:spTgt spid="5"/>
                                        </p:tgtEl>
                                      </p:cBhvr>
                                    </p:animEffect>
                                    <p:anim calcmode="lin" valueType="num">
                                      <p:cBhvr>
                                        <p:cTn id="188" dur="2000" fill="hold"/>
                                        <p:tgtEl>
                                          <p:spTgt spid="5"/>
                                        </p:tgtEl>
                                        <p:attrNameLst>
                                          <p:attrName>ppt_w</p:attrName>
                                        </p:attrNameLst>
                                      </p:cBhvr>
                                      <p:tavLst>
                                        <p:tav tm="0" fmla="#ppt_w*sin(2.5*pi*$)">
                                          <p:val>
                                            <p:fltVal val="0"/>
                                          </p:val>
                                        </p:tav>
                                        <p:tav tm="100000">
                                          <p:val>
                                            <p:fltVal val="1"/>
                                          </p:val>
                                        </p:tav>
                                      </p:tavLst>
                                    </p:anim>
                                    <p:anim calcmode="lin" valueType="num">
                                      <p:cBhvr>
                                        <p:cTn id="189" dur="2000" fill="hold"/>
                                        <p:tgtEl>
                                          <p:spTgt spid="5"/>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85"/>
                                            </p:cond>
                                          </p:stCondLst>
                                          <p:endCondLst>
                                            <p:cond evt="onStopAudio" delay="0">
                                              <p:tgtEl>
                                                <p:sldTgt/>
                                              </p:tgtEl>
                                            </p:cond>
                                          </p:endCondLst>
                                        </p:cTn>
                                        <p:tgtEl>
                                          <p:sndTgt r:embed="rId4" name="chimes.wav"/>
                                        </p:tgtEl>
                                      </p:cMediaNode>
                                    </p:audio>
                                  </p:sub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90"/>
                                        </p:tgtEl>
                                        <p:attrNameLst>
                                          <p:attrName>style.visibility</p:attrName>
                                        </p:attrNameLst>
                                      </p:cBhvr>
                                      <p:to>
                                        <p:strVal val="visible"/>
                                      </p:to>
                                    </p:set>
                                    <p:animEffect transition="in" filter="dissolve">
                                      <p:cBhvr>
                                        <p:cTn id="19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 grpId="0"/>
      <p:bldP spid="503" grpId="0"/>
      <p:bldP spid="121" grpId="0"/>
      <p:bldP spid="122" grpId="0"/>
      <p:bldP spid="521" grpId="0" animBg="1"/>
      <p:bldP spid="120" grpId="0"/>
      <p:bldP spid="4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2675" y="3444973"/>
            <a:ext cx="12908725" cy="1126462"/>
          </a:xfrm>
        </p:spPr>
        <p:txBody>
          <a:bodyPr/>
          <a:lstStyle/>
          <a:p>
            <a:r>
              <a:rPr lang="en-US" dirty="0"/>
              <a:t>Hands-on implementation</a:t>
            </a:r>
          </a:p>
        </p:txBody>
      </p:sp>
    </p:spTree>
    <p:extLst>
      <p:ext uri="{BB962C8B-B14F-4D97-AF65-F5344CB8AC3E}">
        <p14:creationId xmlns:p14="http://schemas.microsoft.com/office/powerpoint/2010/main" val="327923957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Steps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504" y="1427011"/>
            <a:ext cx="6877396" cy="5032147"/>
          </a:xfrm>
        </p:spPr>
        <p:txBody>
          <a:bodyPr/>
          <a:lstStyle/>
          <a:p>
            <a:pPr marL="514350" indent="-514350">
              <a:buFont typeface="+mj-lt"/>
              <a:buAutoNum type="arabicPeriod"/>
            </a:pPr>
            <a:r>
              <a:rPr lang="en-US" sz="2800" dirty="0"/>
              <a:t>Go to AWS CloudFormation </a:t>
            </a:r>
            <a:r>
              <a:rPr lang="en-US" sz="2800" dirty="0">
                <a:solidFill>
                  <a:srgbClr val="F0F0F0"/>
                </a:solidFill>
              </a:rPr>
              <a:t>Console</a:t>
            </a:r>
            <a:endParaRPr lang="en-US" sz="2800" dirty="0">
              <a:solidFill>
                <a:srgbClr val="F0F0F0"/>
              </a:solidFill>
              <a:latin typeface="Amazon Ember" panose="02000000000000000000" pitchFamily="2" charset="0"/>
            </a:endParaRPr>
          </a:p>
          <a:p>
            <a:pPr lvl="1"/>
            <a:r>
              <a:rPr lang="en-US" sz="2000" dirty="0"/>
              <a:t>Deploy template</a:t>
            </a:r>
          </a:p>
          <a:p>
            <a:pPr lvl="1"/>
            <a:endParaRPr lang="en-US" sz="2000" dirty="0"/>
          </a:p>
          <a:p>
            <a:pPr marL="514350" indent="-514350">
              <a:buFont typeface="+mj-lt"/>
              <a:buAutoNum type="arabicPeriod"/>
            </a:pPr>
            <a:r>
              <a:rPr lang="en-US" sz="2800" dirty="0"/>
              <a:t>Go to Cloud9</a:t>
            </a:r>
          </a:p>
          <a:p>
            <a:pPr lvl="1"/>
            <a:r>
              <a:rPr lang="en-US" sz="2000" dirty="0"/>
              <a:t>Start Greengrass</a:t>
            </a:r>
          </a:p>
          <a:p>
            <a:pPr lvl="1"/>
            <a:r>
              <a:rPr lang="en-US" sz="2000" dirty="0"/>
              <a:t>Deploy Lambda functions</a:t>
            </a:r>
          </a:p>
          <a:p>
            <a:pPr lvl="1"/>
            <a:endParaRPr lang="en-US" sz="2000" dirty="0"/>
          </a:p>
          <a:p>
            <a:pPr marL="514350" indent="-514350">
              <a:buFont typeface="+mj-lt"/>
              <a:buAutoNum type="arabicPeriod"/>
            </a:pPr>
            <a:r>
              <a:rPr lang="en-US" sz="2800" dirty="0"/>
              <a:t>Go do Lambda Console</a:t>
            </a:r>
          </a:p>
          <a:p>
            <a:pPr lvl="1"/>
            <a:r>
              <a:rPr lang="en-US" sz="2000" dirty="0"/>
              <a:t>Publish</a:t>
            </a:r>
          </a:p>
          <a:p>
            <a:pPr lvl="1"/>
            <a:r>
              <a:rPr lang="en-US" sz="2000" dirty="0"/>
              <a:t>Create alias</a:t>
            </a:r>
          </a:p>
        </p:txBody>
      </p:sp>
      <p:sp>
        <p:nvSpPr>
          <p:cNvPr id="7" name="Text Placeholder 3">
            <a:extLst>
              <a:ext uri="{FF2B5EF4-FFF2-40B4-BE49-F238E27FC236}">
                <a16:creationId xmlns:a16="http://schemas.microsoft.com/office/drawing/2014/main" id="{D8DA5B4A-BFE0-7E4B-B16A-F586F73E6098}"/>
              </a:ext>
            </a:extLst>
          </p:cNvPr>
          <p:cNvSpPr txBox="1">
            <a:spLocks/>
          </p:cNvSpPr>
          <p:nvPr/>
        </p:nvSpPr>
        <p:spPr>
          <a:xfrm>
            <a:off x="7429502" y="1427010"/>
            <a:ext cx="6877396" cy="5765681"/>
          </a:xfrm>
          <a:prstGeom prst="rect">
            <a:avLst/>
          </a:prstGeom>
        </p:spPr>
        <p:txBody>
          <a:bodyPr vert="horz" wrap="square" lIns="182880" tIns="146304" rIns="182880" bIns="146304" rtlCol="0">
            <a:spAutoFit/>
          </a:bodyPr>
          <a:lstStyle>
            <a:lvl1pPr marL="457200" marR="0" indent="-457200" algn="l" defTabSz="1097278" rtl="0" eaLnBrk="1" fontAlgn="auto" latinLnBrk="0" hangingPunct="1">
              <a:lnSpc>
                <a:spcPct val="90000"/>
              </a:lnSpc>
              <a:spcBef>
                <a:spcPct val="20000"/>
              </a:spcBef>
              <a:spcAft>
                <a:spcPts val="800"/>
              </a:spcAft>
              <a:buClrTx/>
              <a:buSzPct val="90000"/>
              <a:buFont typeface="Arial" panose="020B0604020202020204" pitchFamily="34" charset="0"/>
              <a:buChar char="•"/>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746288"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1015213"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1284138"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553063" marR="0" indent="-342900" algn="l" defTabSz="1097278" rtl="0" eaLnBrk="1" fontAlgn="auto" latinLnBrk="0" hangingPunct="1">
              <a:lnSpc>
                <a:spcPct val="90000"/>
              </a:lnSpc>
              <a:spcBef>
                <a:spcPts val="600"/>
              </a:spcBef>
              <a:spcAft>
                <a:spcPts val="800"/>
              </a:spcAft>
              <a:buClrTx/>
              <a:buSzPct val="90000"/>
              <a:buFont typeface="Arial" panose="020B0604020202020204" pitchFamily="34" charset="0"/>
              <a:buChar char="•"/>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marL="514350" indent="-514350">
              <a:buFont typeface="+mj-lt"/>
              <a:buAutoNum type="arabicPeriod" startAt="4"/>
            </a:pPr>
            <a:r>
              <a:rPr lang="en-US" sz="2800" dirty="0"/>
              <a:t>Go to AWS IoT Greengrass </a:t>
            </a:r>
            <a:r>
              <a:rPr lang="en-US" sz="2800" dirty="0">
                <a:solidFill>
                  <a:srgbClr val="F0F0F0"/>
                </a:solidFill>
              </a:rPr>
              <a:t>Console</a:t>
            </a:r>
            <a:endParaRPr lang="en-US" sz="2800" dirty="0">
              <a:solidFill>
                <a:srgbClr val="F0F0F0"/>
              </a:solidFill>
              <a:latin typeface="Amazon Ember" panose="02000000000000000000" pitchFamily="2" charset="0"/>
            </a:endParaRPr>
          </a:p>
          <a:p>
            <a:pPr lvl="1"/>
            <a:r>
              <a:rPr lang="en-US" sz="2000" dirty="0"/>
              <a:t>Add Lambda functions, ML resource, Firehose connector, subscriptions</a:t>
            </a:r>
          </a:p>
          <a:p>
            <a:pPr lvl="1"/>
            <a:r>
              <a:rPr lang="en-US" sz="2000" dirty="0"/>
              <a:t>Deploy </a:t>
            </a:r>
            <a:r>
              <a:rPr lang="en-US" sz="2000" dirty="0">
                <a:solidFill>
                  <a:srgbClr val="F0F0F0"/>
                </a:solidFill>
              </a:rPr>
              <a:t>Greengrass</a:t>
            </a:r>
            <a:r>
              <a:rPr lang="en-US" sz="2000" dirty="0"/>
              <a:t> </a:t>
            </a:r>
            <a:r>
              <a:rPr lang="en-US" sz="2000" dirty="0">
                <a:solidFill>
                  <a:srgbClr val="F0F0F0"/>
                </a:solidFill>
              </a:rPr>
              <a:t>group</a:t>
            </a:r>
            <a:endParaRPr lang="en-US" sz="2000" dirty="0">
              <a:solidFill>
                <a:srgbClr val="F0F0F0"/>
              </a:solidFill>
              <a:latin typeface="Amazon Ember" panose="02000000000000000000" pitchFamily="2" charset="0"/>
            </a:endParaRPr>
          </a:p>
          <a:p>
            <a:pPr lvl="1"/>
            <a:endParaRPr lang="en-US" sz="2000" dirty="0"/>
          </a:p>
          <a:p>
            <a:pPr marL="514350" indent="-514350">
              <a:buFont typeface="+mj-lt"/>
              <a:buAutoNum type="arabicPeriod" startAt="4"/>
            </a:pPr>
            <a:r>
              <a:rPr lang="en-US" sz="2800" dirty="0"/>
              <a:t>Go to </a:t>
            </a:r>
            <a:r>
              <a:rPr lang="en-US" sz="2800" dirty="0">
                <a:solidFill>
                  <a:srgbClr val="F0F0F0"/>
                </a:solidFill>
              </a:rPr>
              <a:t>AWS IoT</a:t>
            </a:r>
            <a:r>
              <a:rPr lang="en-US" sz="2800" dirty="0"/>
              <a:t> </a:t>
            </a:r>
            <a:r>
              <a:rPr lang="en-US" sz="2800" dirty="0">
                <a:solidFill>
                  <a:srgbClr val="F0F0F0"/>
                </a:solidFill>
              </a:rPr>
              <a:t>Console</a:t>
            </a:r>
            <a:endParaRPr lang="en-US" sz="2800" dirty="0">
              <a:solidFill>
                <a:srgbClr val="F0F0F0"/>
              </a:solidFill>
              <a:latin typeface="Amazon Ember" panose="02000000000000000000" pitchFamily="2" charset="0"/>
            </a:endParaRPr>
          </a:p>
          <a:p>
            <a:pPr lvl="1"/>
            <a:r>
              <a:rPr lang="en-US" sz="2000" dirty="0"/>
              <a:t>Create IoT Rule</a:t>
            </a:r>
          </a:p>
          <a:p>
            <a:pPr lvl="1"/>
            <a:r>
              <a:rPr lang="en-US" sz="2000" dirty="0"/>
              <a:t>Subscribe to topics</a:t>
            </a:r>
          </a:p>
          <a:p>
            <a:pPr lvl="1"/>
            <a:endParaRPr lang="en-US" sz="2000" dirty="0"/>
          </a:p>
          <a:p>
            <a:pPr marL="514350" indent="-514350">
              <a:buFont typeface="+mj-lt"/>
              <a:buAutoNum type="arabicPeriod" startAt="4"/>
            </a:pPr>
            <a:r>
              <a:rPr lang="en-US" sz="2800" dirty="0"/>
              <a:t>Go to </a:t>
            </a:r>
            <a:r>
              <a:rPr lang="en-US" sz="2800" dirty="0">
                <a:solidFill>
                  <a:srgbClr val="F0F0F0"/>
                </a:solidFill>
              </a:rPr>
              <a:t>Amazon </a:t>
            </a:r>
            <a:r>
              <a:rPr lang="en-US" sz="2800" dirty="0" err="1">
                <a:solidFill>
                  <a:srgbClr val="F0F0F0"/>
                </a:solidFill>
              </a:rPr>
              <a:t>SageMaker</a:t>
            </a:r>
            <a:r>
              <a:rPr lang="en-US" sz="2800" dirty="0"/>
              <a:t> </a:t>
            </a:r>
            <a:r>
              <a:rPr lang="en-US" sz="2800" dirty="0">
                <a:solidFill>
                  <a:srgbClr val="F0F0F0"/>
                </a:solidFill>
              </a:rPr>
              <a:t>Notebook</a:t>
            </a:r>
            <a:endParaRPr lang="en-US" sz="2800" dirty="0">
              <a:solidFill>
                <a:srgbClr val="F0F0F0"/>
              </a:solidFill>
              <a:latin typeface="Amazon Ember" panose="02000000000000000000" pitchFamily="2" charset="0"/>
            </a:endParaRPr>
          </a:p>
          <a:p>
            <a:pPr lvl="1"/>
            <a:r>
              <a:rPr lang="en-US" sz="2000" dirty="0">
                <a:solidFill>
                  <a:srgbClr val="F0F0F0"/>
                </a:solidFill>
              </a:rPr>
              <a:t>Start </a:t>
            </a:r>
            <a:r>
              <a:rPr lang="en-US" sz="2000">
                <a:solidFill>
                  <a:srgbClr val="F0F0F0"/>
                </a:solidFill>
              </a:rPr>
              <a:t>new training</a:t>
            </a:r>
            <a:endParaRPr lang="en-US" sz="2000" dirty="0"/>
          </a:p>
          <a:p>
            <a:pPr lvl="1"/>
            <a:endParaRPr lang="en-US" sz="2000" dirty="0"/>
          </a:p>
        </p:txBody>
      </p:sp>
    </p:spTree>
    <p:extLst>
      <p:ext uri="{BB962C8B-B14F-4D97-AF65-F5344CB8AC3E}">
        <p14:creationId xmlns:p14="http://schemas.microsoft.com/office/powerpoint/2010/main" val="26347825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73210-861C-4F52-8D2D-E1DFECA52705}"/>
              </a:ext>
            </a:extLst>
          </p:cNvPr>
          <p:cNvSpPr>
            <a:spLocks noGrp="1"/>
          </p:cNvSpPr>
          <p:nvPr>
            <p:ph type="title"/>
          </p:nvPr>
        </p:nvSpPr>
        <p:spPr/>
        <p:txBody>
          <a:bodyPr/>
          <a:lstStyle/>
          <a:p>
            <a:r>
              <a:rPr lang="en-US" dirty="0"/>
              <a:t>Now go to</a:t>
            </a:r>
          </a:p>
        </p:txBody>
      </p:sp>
      <p:sp>
        <p:nvSpPr>
          <p:cNvPr id="3" name="Text Placeholder 2">
            <a:extLst>
              <a:ext uri="{FF2B5EF4-FFF2-40B4-BE49-F238E27FC236}">
                <a16:creationId xmlns:a16="http://schemas.microsoft.com/office/drawing/2014/main" id="{6B54B9C9-CFC8-4C6E-903E-9C5325D86096}"/>
              </a:ext>
            </a:extLst>
          </p:cNvPr>
          <p:cNvSpPr>
            <a:spLocks noGrp="1"/>
          </p:cNvSpPr>
          <p:nvPr>
            <p:ph sz="quarter" idx="10"/>
          </p:nvPr>
        </p:nvSpPr>
        <p:spPr>
          <a:xfrm>
            <a:off x="324155" y="1809750"/>
            <a:ext cx="13982395" cy="1043363"/>
          </a:xfrm>
        </p:spPr>
        <p:txBody>
          <a:bodyPr/>
          <a:lstStyle/>
          <a:p>
            <a:pPr lvl="0"/>
            <a:r>
              <a:rPr lang="en-US" sz="5400" dirty="0">
                <a:hlinkClick r:id="rId3"/>
              </a:rPr>
              <a:t>http://bit.ly/aws-machine-health</a:t>
            </a:r>
            <a:endParaRPr lang="en-US" sz="5400" dirty="0"/>
          </a:p>
        </p:txBody>
      </p:sp>
    </p:spTree>
    <p:extLst>
      <p:ext uri="{BB962C8B-B14F-4D97-AF65-F5344CB8AC3E}">
        <p14:creationId xmlns:p14="http://schemas.microsoft.com/office/powerpoint/2010/main" val="20086063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2675" y="3444973"/>
            <a:ext cx="12908725" cy="1126462"/>
          </a:xfrm>
        </p:spPr>
        <p:txBody>
          <a:bodyPr/>
          <a:lstStyle/>
          <a:p>
            <a:r>
              <a:rPr lang="en-US" dirty="0"/>
              <a:t>Resources</a:t>
            </a:r>
          </a:p>
        </p:txBody>
      </p:sp>
    </p:spTree>
    <p:extLst>
      <p:ext uri="{BB962C8B-B14F-4D97-AF65-F5344CB8AC3E}">
        <p14:creationId xmlns:p14="http://schemas.microsoft.com/office/powerpoint/2010/main" val="256930667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8A4F-784A-B54E-BA3E-EAD39783882C}"/>
              </a:ext>
            </a:extLst>
          </p:cNvPr>
          <p:cNvSpPr>
            <a:spLocks noGrp="1"/>
          </p:cNvSpPr>
          <p:nvPr>
            <p:ph type="title"/>
          </p:nvPr>
        </p:nvSpPr>
        <p:spPr/>
        <p:txBody>
          <a:bodyPr/>
          <a:lstStyle/>
          <a:p>
            <a:r>
              <a:rPr lang="en-US" dirty="0"/>
              <a:t>Greengrass</a:t>
            </a:r>
          </a:p>
        </p:txBody>
      </p:sp>
      <p:sp>
        <p:nvSpPr>
          <p:cNvPr id="3" name="Content Placeholder 2">
            <a:extLst>
              <a:ext uri="{FF2B5EF4-FFF2-40B4-BE49-F238E27FC236}">
                <a16:creationId xmlns:a16="http://schemas.microsoft.com/office/drawing/2014/main" id="{B8FC4410-4909-0445-81CA-C6E9053BA252}"/>
              </a:ext>
            </a:extLst>
          </p:cNvPr>
          <p:cNvSpPr>
            <a:spLocks noGrp="1"/>
          </p:cNvSpPr>
          <p:nvPr>
            <p:ph idx="1"/>
          </p:nvPr>
        </p:nvSpPr>
        <p:spPr>
          <a:xfrm>
            <a:off x="323850" y="1427015"/>
            <a:ext cx="13983046" cy="3430683"/>
          </a:xfrm>
        </p:spPr>
        <p:txBody>
          <a:bodyPr/>
          <a:lstStyle/>
          <a:p>
            <a:r>
              <a:rPr lang="en-US" dirty="0"/>
              <a:t>AWS IoT Greengrass seamlessly extends AWS to edge devices.</a:t>
            </a:r>
          </a:p>
          <a:p>
            <a:r>
              <a:rPr lang="en-US" dirty="0"/>
              <a:t>With AWS IoT Greengrass, connected devices can:</a:t>
            </a:r>
          </a:p>
          <a:p>
            <a:pPr lvl="1"/>
            <a:r>
              <a:rPr lang="en-US" dirty="0"/>
              <a:t>run AWS Lambda functions</a:t>
            </a:r>
          </a:p>
          <a:p>
            <a:pPr lvl="1"/>
            <a:r>
              <a:rPr lang="en-US" dirty="0"/>
              <a:t>execute predictions based on machine learning models</a:t>
            </a:r>
          </a:p>
          <a:p>
            <a:pPr lvl="1"/>
            <a:r>
              <a:rPr lang="en-US" dirty="0"/>
              <a:t>keep device data in sync</a:t>
            </a:r>
          </a:p>
          <a:p>
            <a:pPr lvl="1"/>
            <a:r>
              <a:rPr lang="en-US" dirty="0"/>
              <a:t>communicate with other devices securely</a:t>
            </a:r>
          </a:p>
        </p:txBody>
      </p:sp>
    </p:spTree>
    <p:extLst>
      <p:ext uri="{BB962C8B-B14F-4D97-AF65-F5344CB8AC3E}">
        <p14:creationId xmlns:p14="http://schemas.microsoft.com/office/powerpoint/2010/main" val="23097839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D8A4F-784A-B54E-BA3E-EAD39783882C}"/>
              </a:ext>
            </a:extLst>
          </p:cNvPr>
          <p:cNvSpPr>
            <a:spLocks noGrp="1"/>
          </p:cNvSpPr>
          <p:nvPr>
            <p:ph type="title"/>
          </p:nvPr>
        </p:nvSpPr>
        <p:spPr/>
        <p:txBody>
          <a:bodyPr/>
          <a:lstStyle/>
          <a:p>
            <a:r>
              <a:rPr lang="en-US" dirty="0" err="1"/>
              <a:t>Sagemaker</a:t>
            </a:r>
            <a:endParaRPr lang="en-US" dirty="0"/>
          </a:p>
        </p:txBody>
      </p:sp>
      <p:sp>
        <p:nvSpPr>
          <p:cNvPr id="3" name="Content Placeholder 2">
            <a:extLst>
              <a:ext uri="{FF2B5EF4-FFF2-40B4-BE49-F238E27FC236}">
                <a16:creationId xmlns:a16="http://schemas.microsoft.com/office/drawing/2014/main" id="{B8FC4410-4909-0445-81CA-C6E9053BA252}"/>
              </a:ext>
            </a:extLst>
          </p:cNvPr>
          <p:cNvSpPr>
            <a:spLocks noGrp="1"/>
          </p:cNvSpPr>
          <p:nvPr>
            <p:ph idx="1"/>
          </p:nvPr>
        </p:nvSpPr>
        <p:spPr>
          <a:xfrm>
            <a:off x="323850" y="1427015"/>
            <a:ext cx="13983046" cy="4897751"/>
          </a:xfrm>
        </p:spPr>
        <p:txBody>
          <a:bodyPr/>
          <a:lstStyle/>
          <a:p>
            <a:r>
              <a:rPr lang="en-US" dirty="0"/>
              <a:t>Amazon </a:t>
            </a:r>
            <a:r>
              <a:rPr lang="en-US" dirty="0" err="1"/>
              <a:t>SageMaker</a:t>
            </a:r>
            <a:r>
              <a:rPr lang="en-US" dirty="0"/>
              <a:t> is a fully managed service that covers the entire machine learning workflow:</a:t>
            </a:r>
          </a:p>
          <a:p>
            <a:pPr lvl="1"/>
            <a:r>
              <a:rPr lang="en-US" dirty="0"/>
              <a:t>Collect &amp; prepare training data</a:t>
            </a:r>
          </a:p>
          <a:p>
            <a:pPr lvl="1"/>
            <a:r>
              <a:rPr lang="en-US" dirty="0"/>
              <a:t>Set up &amp; manage environments for training</a:t>
            </a:r>
          </a:p>
          <a:p>
            <a:pPr lvl="1"/>
            <a:r>
              <a:rPr lang="en-US" dirty="0"/>
              <a:t>Deploy model in production</a:t>
            </a:r>
          </a:p>
          <a:p>
            <a:pPr lvl="1"/>
            <a:r>
              <a:rPr lang="en-US" dirty="0"/>
              <a:t>Choose &amp; optimize your ML algorithm</a:t>
            </a:r>
          </a:p>
          <a:p>
            <a:pPr lvl="1"/>
            <a:r>
              <a:rPr lang="en-US" dirty="0"/>
              <a:t>Train &amp; tune model</a:t>
            </a:r>
          </a:p>
          <a:p>
            <a:pPr lvl="1"/>
            <a:r>
              <a:rPr lang="en-US" dirty="0"/>
              <a:t>Scale &amp; manage the production environment</a:t>
            </a:r>
          </a:p>
          <a:p>
            <a:pPr marL="0" indent="0">
              <a:buNone/>
            </a:pPr>
            <a:endParaRPr lang="en-US" dirty="0"/>
          </a:p>
        </p:txBody>
      </p:sp>
    </p:spTree>
    <p:extLst>
      <p:ext uri="{BB962C8B-B14F-4D97-AF65-F5344CB8AC3E}">
        <p14:creationId xmlns:p14="http://schemas.microsoft.com/office/powerpoint/2010/main" val="18771684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884EB-8E79-5F49-8103-6DFF61AFAE28}"/>
              </a:ext>
            </a:extLst>
          </p:cNvPr>
          <p:cNvSpPr>
            <a:spLocks noGrp="1"/>
          </p:cNvSpPr>
          <p:nvPr>
            <p:ph type="title"/>
          </p:nvPr>
        </p:nvSpPr>
        <p:spPr/>
        <p:txBody>
          <a:bodyPr/>
          <a:lstStyle/>
          <a:p>
            <a:r>
              <a:rPr lang="en-US" dirty="0"/>
              <a:t>Cloud9</a:t>
            </a:r>
          </a:p>
        </p:txBody>
      </p:sp>
      <p:sp>
        <p:nvSpPr>
          <p:cNvPr id="3" name="Content Placeholder 2">
            <a:extLst>
              <a:ext uri="{FF2B5EF4-FFF2-40B4-BE49-F238E27FC236}">
                <a16:creationId xmlns:a16="http://schemas.microsoft.com/office/drawing/2014/main" id="{D701BA7F-7222-554E-B88A-D02F3F927055}"/>
              </a:ext>
            </a:extLst>
          </p:cNvPr>
          <p:cNvSpPr>
            <a:spLocks noGrp="1"/>
          </p:cNvSpPr>
          <p:nvPr>
            <p:ph idx="1"/>
          </p:nvPr>
        </p:nvSpPr>
        <p:spPr>
          <a:xfrm>
            <a:off x="323850" y="1427015"/>
            <a:ext cx="13983046" cy="5674374"/>
          </a:xfrm>
        </p:spPr>
        <p:txBody>
          <a:bodyPr/>
          <a:lstStyle/>
          <a:p>
            <a:r>
              <a:rPr lang="en-US" dirty="0"/>
              <a:t>AWS Cloud9 is a cloud-based integrated development environment (IDE) that lets you write, run, and debug your code with just a browser.</a:t>
            </a:r>
          </a:p>
          <a:p>
            <a:r>
              <a:rPr lang="en-US" b="1" dirty="0"/>
              <a:t>Benefits:</a:t>
            </a:r>
            <a:endParaRPr lang="en-US" dirty="0"/>
          </a:p>
          <a:p>
            <a:pPr lvl="1"/>
            <a:r>
              <a:rPr lang="en-US" b="1" dirty="0"/>
              <a:t>Code with just a browser </a:t>
            </a:r>
          </a:p>
          <a:p>
            <a:pPr lvl="1"/>
            <a:r>
              <a:rPr lang="en-US" b="1" dirty="0"/>
              <a:t>Code together in real time</a:t>
            </a:r>
          </a:p>
          <a:p>
            <a:pPr lvl="1"/>
            <a:r>
              <a:rPr lang="en-US" b="1" dirty="0"/>
              <a:t>Build serverless applications with ease</a:t>
            </a:r>
          </a:p>
          <a:p>
            <a:pPr lvl="1"/>
            <a:r>
              <a:rPr lang="en-US" b="1" dirty="0"/>
              <a:t>Direct terminal access to AWS</a:t>
            </a:r>
          </a:p>
          <a:p>
            <a:pPr lvl="1"/>
            <a:r>
              <a:rPr lang="en-US" b="1" dirty="0"/>
              <a:t>Start new projects quickly </a:t>
            </a:r>
          </a:p>
          <a:p>
            <a:pPr lvl="1"/>
            <a:endParaRPr lang="en-US" b="1" dirty="0"/>
          </a:p>
          <a:p>
            <a:endParaRPr lang="en-US" dirty="0"/>
          </a:p>
        </p:txBody>
      </p:sp>
    </p:spTree>
    <p:extLst>
      <p:ext uri="{BB962C8B-B14F-4D97-AF65-F5344CB8AC3E}">
        <p14:creationId xmlns:p14="http://schemas.microsoft.com/office/powerpoint/2010/main" val="13049519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B0CCC-F2EF-6340-99FE-7937C16A071D}"/>
              </a:ext>
            </a:extLst>
          </p:cNvPr>
          <p:cNvSpPr>
            <a:spLocks noGrp="1"/>
          </p:cNvSpPr>
          <p:nvPr>
            <p:ph type="title"/>
          </p:nvPr>
        </p:nvSpPr>
        <p:spPr/>
        <p:txBody>
          <a:bodyPr/>
          <a:lstStyle/>
          <a:p>
            <a:r>
              <a:rPr lang="en-US" dirty="0"/>
              <a:t>Kinesis Firehose</a:t>
            </a:r>
          </a:p>
        </p:txBody>
      </p:sp>
      <p:sp>
        <p:nvSpPr>
          <p:cNvPr id="3" name="Content Placeholder 2">
            <a:extLst>
              <a:ext uri="{FF2B5EF4-FFF2-40B4-BE49-F238E27FC236}">
                <a16:creationId xmlns:a16="http://schemas.microsoft.com/office/drawing/2014/main" id="{9BBD8765-DDC3-0845-AA4D-90DCF5AB1AF3}"/>
              </a:ext>
            </a:extLst>
          </p:cNvPr>
          <p:cNvSpPr>
            <a:spLocks noGrp="1"/>
          </p:cNvSpPr>
          <p:nvPr>
            <p:ph idx="1"/>
          </p:nvPr>
        </p:nvSpPr>
        <p:spPr>
          <a:xfrm>
            <a:off x="323850" y="1427015"/>
            <a:ext cx="13983046" cy="5473293"/>
          </a:xfrm>
        </p:spPr>
        <p:txBody>
          <a:bodyPr/>
          <a:lstStyle/>
          <a:p>
            <a:r>
              <a:rPr lang="en-US" dirty="0"/>
              <a:t>Amazon Kinesis Data Firehose is the easiest way to reliably load streaming data into data lakes, data stores and analytics tools.</a:t>
            </a:r>
          </a:p>
          <a:p>
            <a:r>
              <a:rPr lang="en-US" dirty="0"/>
              <a:t>Fully managed service that automatically scales to match the throughput of your data</a:t>
            </a:r>
          </a:p>
          <a:p>
            <a:r>
              <a:rPr lang="en-US" dirty="0"/>
              <a:t>It can:</a:t>
            </a:r>
          </a:p>
          <a:p>
            <a:pPr lvl="1"/>
            <a:r>
              <a:rPr lang="en-US" dirty="0"/>
              <a:t>Capture,</a:t>
            </a:r>
          </a:p>
          <a:p>
            <a:pPr lvl="1"/>
            <a:r>
              <a:rPr lang="en-US" dirty="0"/>
              <a:t>Transform,</a:t>
            </a:r>
          </a:p>
          <a:p>
            <a:pPr lvl="1"/>
            <a:r>
              <a:rPr lang="en-US" dirty="0"/>
              <a:t>Batch,</a:t>
            </a:r>
          </a:p>
          <a:p>
            <a:pPr lvl="1"/>
            <a:r>
              <a:rPr lang="en-US" dirty="0"/>
              <a:t>Encrypt,</a:t>
            </a:r>
          </a:p>
          <a:p>
            <a:pPr lvl="1"/>
            <a:r>
              <a:rPr lang="en-US" dirty="0"/>
              <a:t>Load data into various destinations</a:t>
            </a:r>
          </a:p>
        </p:txBody>
      </p:sp>
    </p:spTree>
    <p:extLst>
      <p:ext uri="{BB962C8B-B14F-4D97-AF65-F5344CB8AC3E}">
        <p14:creationId xmlns:p14="http://schemas.microsoft.com/office/powerpoint/2010/main" val="3673900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health </a:t>
            </a:r>
            <a:r>
              <a:rPr lang="en-US"/>
              <a:t>with </a:t>
            </a:r>
            <a:r>
              <a:rPr lang="en-US">
                <a:solidFill>
                  <a:srgbClr val="FFFFFF"/>
                </a:solidFill>
              </a:rPr>
              <a:t>AWS IoT</a:t>
            </a:r>
            <a:endParaRPr lang="en-US" dirty="0">
              <a:solidFill>
                <a:srgbClr val="FFFFFF"/>
              </a:solidFill>
            </a:endParaRPr>
          </a:p>
        </p:txBody>
      </p:sp>
      <p:sp>
        <p:nvSpPr>
          <p:cNvPr id="5" name="Text Placeholder 4"/>
          <p:cNvSpPr>
            <a:spLocks noGrp="1"/>
          </p:cNvSpPr>
          <p:nvPr>
            <p:ph type="body" sz="quarter" idx="14"/>
          </p:nvPr>
        </p:nvSpPr>
        <p:spPr/>
        <p:txBody>
          <a:bodyPr/>
          <a:lstStyle/>
          <a:p>
            <a:r>
              <a:rPr lang="en-US" dirty="0"/>
              <a:t>Mustafa Aldemir</a:t>
            </a:r>
          </a:p>
        </p:txBody>
      </p:sp>
      <p:sp>
        <p:nvSpPr>
          <p:cNvPr id="7" name="Text Placeholder 6"/>
          <p:cNvSpPr>
            <a:spLocks noGrp="1"/>
          </p:cNvSpPr>
          <p:nvPr>
            <p:ph type="body" sz="quarter" idx="15"/>
          </p:nvPr>
        </p:nvSpPr>
        <p:spPr/>
        <p:txBody>
          <a:bodyPr/>
          <a:lstStyle/>
          <a:p>
            <a:r>
              <a:rPr lang="en-US" dirty="0"/>
              <a:t>IOT315</a:t>
            </a:r>
          </a:p>
        </p:txBody>
      </p:sp>
      <p:sp>
        <p:nvSpPr>
          <p:cNvPr id="8" name="Text Placeholder 7">
            <a:extLst>
              <a:ext uri="{FF2B5EF4-FFF2-40B4-BE49-F238E27FC236}">
                <a16:creationId xmlns:a16="http://schemas.microsoft.com/office/drawing/2014/main" id="{BAD75266-CB02-4BD5-AB23-10C58F311A35}"/>
              </a:ext>
            </a:extLst>
          </p:cNvPr>
          <p:cNvSpPr>
            <a:spLocks noGrp="1"/>
          </p:cNvSpPr>
          <p:nvPr>
            <p:ph type="body" sz="quarter" idx="16"/>
          </p:nvPr>
        </p:nvSpPr>
        <p:spPr/>
        <p:txBody>
          <a:bodyPr/>
          <a:lstStyle/>
          <a:p>
            <a:r>
              <a:rPr lang="en-US" dirty="0"/>
              <a:t>IoT Prototyping Architect</a:t>
            </a:r>
          </a:p>
          <a:p>
            <a:r>
              <a:rPr lang="en-US" dirty="0">
                <a:solidFill>
                  <a:srgbClr val="FFFFFF"/>
                </a:solidFill>
              </a:rPr>
              <a:t>Amazon Web Services</a:t>
            </a:r>
            <a:endParaRPr lang="en-US" dirty="0">
              <a:solidFill>
                <a:srgbClr val="FFFFFF"/>
              </a:solidFill>
              <a:latin typeface="Amazon Ember Light" panose="020B0403020204020204" pitchFamily="34" charset="0"/>
            </a:endParaRPr>
          </a:p>
        </p:txBody>
      </p:sp>
    </p:spTree>
    <p:extLst>
      <p:ext uri="{BB962C8B-B14F-4D97-AF65-F5344CB8AC3E}">
        <p14:creationId xmlns:p14="http://schemas.microsoft.com/office/powerpoint/2010/main" val="22385740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912BD-7653-FA44-8EFE-0E78E00468DA}"/>
              </a:ext>
            </a:extLst>
          </p:cNvPr>
          <p:cNvSpPr>
            <a:spLocks noGrp="1"/>
          </p:cNvSpPr>
          <p:nvPr>
            <p:ph type="title"/>
          </p:nvPr>
        </p:nvSpPr>
        <p:spPr/>
        <p:txBody>
          <a:bodyPr/>
          <a:lstStyle/>
          <a:p>
            <a:r>
              <a:rPr lang="en-US" dirty="0"/>
              <a:t>S3</a:t>
            </a:r>
          </a:p>
        </p:txBody>
      </p:sp>
      <p:sp>
        <p:nvSpPr>
          <p:cNvPr id="3" name="Content Placeholder 2">
            <a:extLst>
              <a:ext uri="{FF2B5EF4-FFF2-40B4-BE49-F238E27FC236}">
                <a16:creationId xmlns:a16="http://schemas.microsoft.com/office/drawing/2014/main" id="{E14E58E5-0ABC-2746-8576-C0DFC018FBD1}"/>
              </a:ext>
            </a:extLst>
          </p:cNvPr>
          <p:cNvSpPr>
            <a:spLocks noGrp="1"/>
          </p:cNvSpPr>
          <p:nvPr>
            <p:ph idx="1"/>
          </p:nvPr>
        </p:nvSpPr>
        <p:spPr>
          <a:xfrm>
            <a:off x="323850" y="1427015"/>
            <a:ext cx="13983046" cy="2786404"/>
          </a:xfrm>
        </p:spPr>
        <p:txBody>
          <a:bodyPr/>
          <a:lstStyle/>
          <a:p>
            <a:r>
              <a:rPr lang="en-US" dirty="0"/>
              <a:t>Amazon Simple Storage Service is an object storage service that offers</a:t>
            </a:r>
          </a:p>
          <a:p>
            <a:pPr lvl="1"/>
            <a:r>
              <a:rPr lang="en-US" dirty="0"/>
              <a:t>scalability,</a:t>
            </a:r>
          </a:p>
          <a:p>
            <a:pPr lvl="1"/>
            <a:r>
              <a:rPr lang="en-US" dirty="0"/>
              <a:t>data availability,</a:t>
            </a:r>
          </a:p>
          <a:p>
            <a:pPr lvl="1"/>
            <a:r>
              <a:rPr lang="en-US" dirty="0"/>
              <a:t>security,</a:t>
            </a:r>
          </a:p>
          <a:p>
            <a:pPr lvl="1"/>
            <a:r>
              <a:rPr lang="en-US" dirty="0"/>
              <a:t>and performance</a:t>
            </a:r>
          </a:p>
        </p:txBody>
      </p:sp>
    </p:spTree>
    <p:extLst>
      <p:ext uri="{BB962C8B-B14F-4D97-AF65-F5344CB8AC3E}">
        <p14:creationId xmlns:p14="http://schemas.microsoft.com/office/powerpoint/2010/main" val="341942559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36145-66DA-EF44-9582-DF2877A704DB}"/>
              </a:ext>
            </a:extLst>
          </p:cNvPr>
          <p:cNvSpPr>
            <a:spLocks noGrp="1"/>
          </p:cNvSpPr>
          <p:nvPr>
            <p:ph type="title"/>
          </p:nvPr>
        </p:nvSpPr>
        <p:spPr/>
        <p:txBody>
          <a:bodyPr/>
          <a:lstStyle/>
          <a:p>
            <a:r>
              <a:rPr lang="en-US" dirty="0"/>
              <a:t>OPC-UA</a:t>
            </a:r>
          </a:p>
        </p:txBody>
      </p:sp>
      <p:sp>
        <p:nvSpPr>
          <p:cNvPr id="3" name="Content Placeholder 2">
            <a:extLst>
              <a:ext uri="{FF2B5EF4-FFF2-40B4-BE49-F238E27FC236}">
                <a16:creationId xmlns:a16="http://schemas.microsoft.com/office/drawing/2014/main" id="{FD952515-9E44-CD47-A98C-5CDA3FBD31C8}"/>
              </a:ext>
            </a:extLst>
          </p:cNvPr>
          <p:cNvSpPr>
            <a:spLocks noGrp="1"/>
          </p:cNvSpPr>
          <p:nvPr>
            <p:ph idx="1"/>
          </p:nvPr>
        </p:nvSpPr>
        <p:spPr>
          <a:xfrm>
            <a:off x="323850" y="1427015"/>
            <a:ext cx="13983046" cy="4897751"/>
          </a:xfrm>
        </p:spPr>
        <p:txBody>
          <a:bodyPr/>
          <a:lstStyle/>
          <a:p>
            <a:r>
              <a:rPr lang="en-US" dirty="0"/>
              <a:t>OPC Unified Architecture (OPC UA) is a machine to machine communication protocol for industrial automation.</a:t>
            </a:r>
          </a:p>
          <a:p>
            <a:r>
              <a:rPr lang="en-US" dirty="0"/>
              <a:t>Distinguishing characteristics:</a:t>
            </a:r>
          </a:p>
          <a:p>
            <a:pPr lvl="1"/>
            <a:r>
              <a:rPr lang="en-US" dirty="0"/>
              <a:t>Open (GPL 2.0 license)</a:t>
            </a:r>
          </a:p>
          <a:p>
            <a:pPr lvl="1"/>
            <a:r>
              <a:rPr lang="en-US" dirty="0"/>
              <a:t>Cross-platform</a:t>
            </a:r>
          </a:p>
          <a:p>
            <a:pPr lvl="1"/>
            <a:r>
              <a:rPr lang="en-US" dirty="0"/>
              <a:t>Service-oriented architecture (SOA)</a:t>
            </a:r>
          </a:p>
          <a:p>
            <a:pPr lvl="1"/>
            <a:r>
              <a:rPr lang="en-US" dirty="0"/>
              <a:t>Inherent complexity</a:t>
            </a:r>
          </a:p>
          <a:p>
            <a:pPr lvl="1"/>
            <a:r>
              <a:rPr lang="en-US" dirty="0"/>
              <a:t>Robust security</a:t>
            </a:r>
          </a:p>
          <a:p>
            <a:pPr lvl="1"/>
            <a:r>
              <a:rPr lang="en-US" dirty="0"/>
              <a:t>Integral information model</a:t>
            </a:r>
          </a:p>
        </p:txBody>
      </p:sp>
    </p:spTree>
    <p:extLst>
      <p:ext uri="{BB962C8B-B14F-4D97-AF65-F5344CB8AC3E}">
        <p14:creationId xmlns:p14="http://schemas.microsoft.com/office/powerpoint/2010/main" val="39612425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CC795-C705-2242-83F1-47B0A52E4F58}"/>
              </a:ext>
            </a:extLst>
          </p:cNvPr>
          <p:cNvSpPr>
            <a:spLocks noGrp="1"/>
          </p:cNvSpPr>
          <p:nvPr>
            <p:ph type="title"/>
          </p:nvPr>
        </p:nvSpPr>
        <p:spPr/>
        <p:txBody>
          <a:bodyPr/>
          <a:lstStyle/>
          <a:p>
            <a:r>
              <a:rPr lang="en-US" dirty="0"/>
              <a:t>LSTM</a:t>
            </a:r>
          </a:p>
        </p:txBody>
      </p:sp>
      <p:sp>
        <p:nvSpPr>
          <p:cNvPr id="3" name="Content Placeholder 2">
            <a:extLst>
              <a:ext uri="{FF2B5EF4-FFF2-40B4-BE49-F238E27FC236}">
                <a16:creationId xmlns:a16="http://schemas.microsoft.com/office/drawing/2014/main" id="{85F2E8C9-BCA0-074E-B413-F408FD2C1B9A}"/>
              </a:ext>
            </a:extLst>
          </p:cNvPr>
          <p:cNvSpPr>
            <a:spLocks noGrp="1"/>
          </p:cNvSpPr>
          <p:nvPr>
            <p:ph idx="1"/>
          </p:nvPr>
        </p:nvSpPr>
        <p:spPr>
          <a:xfrm>
            <a:off x="323850" y="1427015"/>
            <a:ext cx="13983046" cy="3356816"/>
          </a:xfrm>
        </p:spPr>
        <p:txBody>
          <a:bodyPr/>
          <a:lstStyle/>
          <a:p>
            <a:r>
              <a:rPr lang="en-US" dirty="0"/>
              <a:t>Long short-term memory (LSTM) is an artificial recurrent neural network (RNN) architecture used in the field of deep learning.</a:t>
            </a:r>
          </a:p>
          <a:p>
            <a:r>
              <a:rPr lang="en-US" dirty="0"/>
              <a:t>It can not only process single data points (such as images), but also entire sequences of data (such as speech or video).</a:t>
            </a:r>
          </a:p>
          <a:p>
            <a:r>
              <a:rPr lang="en-US" dirty="0"/>
              <a:t>LSTM networks are well-suited to time-series data, since there can be lags of unknown duration between important events in a time series.</a:t>
            </a:r>
          </a:p>
        </p:txBody>
      </p:sp>
    </p:spTree>
    <p:extLst>
      <p:ext uri="{BB962C8B-B14F-4D97-AF65-F5344CB8AC3E}">
        <p14:creationId xmlns:p14="http://schemas.microsoft.com/office/powerpoint/2010/main" val="16484664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2675" y="3444973"/>
            <a:ext cx="12908725" cy="1126462"/>
          </a:xfrm>
        </p:spPr>
        <p:txBody>
          <a:bodyPr/>
          <a:lstStyle/>
          <a:p>
            <a:r>
              <a:rPr lang="en-US" dirty="0"/>
              <a:t>Questions?</a:t>
            </a:r>
          </a:p>
        </p:txBody>
      </p:sp>
    </p:spTree>
    <p:extLst>
      <p:ext uri="{BB962C8B-B14F-4D97-AF65-F5344CB8AC3E}">
        <p14:creationId xmlns:p14="http://schemas.microsoft.com/office/powerpoint/2010/main" val="235119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36145-66DA-EF44-9582-DF2877A704DB}"/>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FD952515-9E44-CD47-A98C-5CDA3FBD31C8}"/>
              </a:ext>
            </a:extLst>
          </p:cNvPr>
          <p:cNvSpPr>
            <a:spLocks noGrp="1"/>
          </p:cNvSpPr>
          <p:nvPr>
            <p:ph idx="1"/>
          </p:nvPr>
        </p:nvSpPr>
        <p:spPr>
          <a:xfrm>
            <a:off x="323850" y="1427015"/>
            <a:ext cx="13983046" cy="3114699"/>
          </a:xfrm>
        </p:spPr>
        <p:txBody>
          <a:bodyPr/>
          <a:lstStyle/>
          <a:p>
            <a:r>
              <a:rPr lang="en-US" dirty="0"/>
              <a:t>IoT and ML are transforming industrial operations </a:t>
            </a:r>
          </a:p>
          <a:p>
            <a:r>
              <a:rPr lang="en-US" dirty="0"/>
              <a:t>Predictive Maintenance is used for reducing failure costs </a:t>
            </a:r>
          </a:p>
          <a:p>
            <a:r>
              <a:rPr lang="en-US" dirty="0"/>
              <a:t>Predictive Maintenance can be applied for many use cases</a:t>
            </a:r>
          </a:p>
          <a:p>
            <a:r>
              <a:rPr lang="en-US" dirty="0"/>
              <a:t>AWS provides tools for developing and bringing intelligence to the edge</a:t>
            </a:r>
          </a:p>
        </p:txBody>
      </p:sp>
    </p:spTree>
    <p:extLst>
      <p:ext uri="{BB962C8B-B14F-4D97-AF65-F5344CB8AC3E}">
        <p14:creationId xmlns:p14="http://schemas.microsoft.com/office/powerpoint/2010/main" val="2524250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BD10F38-2636-4CED-A3FB-F0E2990384F9}"/>
              </a:ext>
            </a:extLst>
          </p:cNvPr>
          <p:cNvSpPr>
            <a:spLocks noGrp="1"/>
          </p:cNvSpPr>
          <p:nvPr>
            <p:ph type="body" sz="quarter" idx="14"/>
          </p:nvPr>
        </p:nvSpPr>
        <p:spPr/>
        <p:txBody>
          <a:bodyPr/>
          <a:lstStyle/>
          <a:p>
            <a:r>
              <a:rPr lang="en-US" dirty="0"/>
              <a:t>Mustafa Aldemir</a:t>
            </a:r>
          </a:p>
        </p:txBody>
      </p:sp>
      <p:sp>
        <p:nvSpPr>
          <p:cNvPr id="4" name="Text Placeholder 3">
            <a:extLst>
              <a:ext uri="{FF2B5EF4-FFF2-40B4-BE49-F238E27FC236}">
                <a16:creationId xmlns:a16="http://schemas.microsoft.com/office/drawing/2014/main" id="{204298AD-73CF-4EDA-8573-691571BB7E9C}"/>
              </a:ext>
            </a:extLst>
          </p:cNvPr>
          <p:cNvSpPr>
            <a:spLocks noGrp="1"/>
          </p:cNvSpPr>
          <p:nvPr>
            <p:ph type="body" sz="quarter" idx="15"/>
          </p:nvPr>
        </p:nvSpPr>
        <p:spPr>
          <a:xfrm>
            <a:off x="323850" y="4783841"/>
            <a:ext cx="6254371" cy="534928"/>
          </a:xfrm>
        </p:spPr>
        <p:txBody>
          <a:bodyPr/>
          <a:lstStyle/>
          <a:p>
            <a:r>
              <a:rPr lang="en-US" dirty="0"/>
              <a:t>aldemim@amazon.lu</a:t>
            </a:r>
          </a:p>
        </p:txBody>
      </p:sp>
    </p:spTree>
    <p:extLst>
      <p:ext uri="{BB962C8B-B14F-4D97-AF65-F5344CB8AC3E}">
        <p14:creationId xmlns:p14="http://schemas.microsoft.com/office/powerpoint/2010/main" val="5189348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5011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2675" y="3444973"/>
            <a:ext cx="12908725" cy="1126462"/>
          </a:xfrm>
        </p:spPr>
        <p:txBody>
          <a:bodyPr/>
          <a:lstStyle/>
          <a:p>
            <a:r>
              <a:rPr lang="en-US" dirty="0"/>
              <a:t>Appendix</a:t>
            </a:r>
          </a:p>
        </p:txBody>
      </p:sp>
    </p:spTree>
    <p:extLst>
      <p:ext uri="{BB962C8B-B14F-4D97-AF65-F5344CB8AC3E}">
        <p14:creationId xmlns:p14="http://schemas.microsoft.com/office/powerpoint/2010/main" val="37283280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Links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724" y="1427011"/>
            <a:ext cx="13982953" cy="2671501"/>
          </a:xfrm>
        </p:spPr>
        <p:txBody>
          <a:bodyPr/>
          <a:lstStyle/>
          <a:p>
            <a:r>
              <a:rPr lang="en-US" dirty="0">
                <a:hlinkClick r:id="rId3"/>
              </a:rPr>
              <a:t>http://bit.ly/aws-machine-health</a:t>
            </a:r>
            <a:endParaRPr lang="en-US" dirty="0"/>
          </a:p>
          <a:p>
            <a:r>
              <a:rPr lang="en-US" dirty="0">
                <a:hlinkClick r:id="rId4"/>
              </a:rPr>
              <a:t>http://bit.ly/aws-iiot</a:t>
            </a:r>
            <a:endParaRPr lang="en-US" dirty="0"/>
          </a:p>
          <a:p>
            <a:r>
              <a:rPr lang="en-US" u="sng" dirty="0">
                <a:hlinkClick r:id="rId5"/>
              </a:rPr>
              <a:t>http://bit.ly/greengrass-ml-workshop</a:t>
            </a:r>
            <a:endParaRPr lang="en-US" u="sng" dirty="0"/>
          </a:p>
          <a:p>
            <a:r>
              <a:rPr lang="en-US" u="sng" dirty="0">
                <a:hlinkClick r:id="rId6"/>
              </a:rPr>
              <a:t>http://</a:t>
            </a:r>
            <a:r>
              <a:rPr lang="en-US" dirty="0">
                <a:hlinkClick r:id="rId6"/>
              </a:rPr>
              <a:t>bit.ly/aws-predictive-maintenance</a:t>
            </a:r>
            <a:endParaRPr lang="en-US" dirty="0"/>
          </a:p>
        </p:txBody>
      </p:sp>
    </p:spTree>
    <p:extLst>
      <p:ext uri="{BB962C8B-B14F-4D97-AF65-F5344CB8AC3E}">
        <p14:creationId xmlns:p14="http://schemas.microsoft.com/office/powerpoint/2010/main" val="14838050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7B614-8864-7B4F-B223-5583F4CE1B78}"/>
              </a:ext>
            </a:extLst>
          </p:cNvPr>
          <p:cNvSpPr>
            <a:spLocks noGrp="1"/>
          </p:cNvSpPr>
          <p:nvPr>
            <p:ph type="title"/>
          </p:nvPr>
        </p:nvSpPr>
        <p:spPr/>
        <p:txBody>
          <a:bodyPr/>
          <a:lstStyle/>
          <a:p>
            <a:r>
              <a:rPr lang="en-US" dirty="0"/>
              <a:t>Let’s get to know each other</a:t>
            </a:r>
          </a:p>
        </p:txBody>
      </p:sp>
      <p:sp>
        <p:nvSpPr>
          <p:cNvPr id="3" name="Content Placeholder 2">
            <a:extLst>
              <a:ext uri="{FF2B5EF4-FFF2-40B4-BE49-F238E27FC236}">
                <a16:creationId xmlns:a16="http://schemas.microsoft.com/office/drawing/2014/main" id="{602EADB5-9D36-B44D-89F2-829F6B54D3FF}"/>
              </a:ext>
            </a:extLst>
          </p:cNvPr>
          <p:cNvSpPr>
            <a:spLocks noGrp="1"/>
          </p:cNvSpPr>
          <p:nvPr>
            <p:ph idx="1"/>
          </p:nvPr>
        </p:nvSpPr>
        <p:spPr>
          <a:xfrm>
            <a:off x="323850" y="1427015"/>
            <a:ext cx="13982827" cy="3315780"/>
          </a:xfrm>
        </p:spPr>
        <p:txBody>
          <a:bodyPr/>
          <a:lstStyle/>
          <a:p>
            <a:pPr marL="457200" indent="-457200">
              <a:buFont typeface="Arial" panose="020B0604020202020204" pitchFamily="34" charset="0"/>
              <a:buChar char="•"/>
            </a:pPr>
            <a:r>
              <a:rPr lang="en-US" dirty="0"/>
              <a:t>Name</a:t>
            </a:r>
          </a:p>
          <a:p>
            <a:pPr marL="457200" indent="-457200">
              <a:buFont typeface="Arial" panose="020B0604020202020204" pitchFamily="34" charset="0"/>
              <a:buChar char="•"/>
            </a:pPr>
            <a:r>
              <a:rPr lang="en-US" dirty="0"/>
              <a:t>Company</a:t>
            </a:r>
          </a:p>
          <a:p>
            <a:pPr marL="457200" indent="-457200">
              <a:buFont typeface="Arial" panose="020B0604020202020204" pitchFamily="34" charset="0"/>
              <a:buChar char="•"/>
            </a:pPr>
            <a:r>
              <a:rPr lang="en-US" dirty="0"/>
              <a:t>Role</a:t>
            </a:r>
          </a:p>
          <a:p>
            <a:pPr marL="457200" indent="-457200">
              <a:buFont typeface="Arial" panose="020B0604020202020204" pitchFamily="34" charset="0"/>
              <a:buChar char="•"/>
            </a:pPr>
            <a:r>
              <a:rPr lang="en-US" dirty="0">
                <a:solidFill>
                  <a:srgbClr val="F0F0F0"/>
                </a:solidFill>
              </a:rPr>
              <a:t>AWS</a:t>
            </a:r>
            <a:r>
              <a:rPr lang="en-US" dirty="0"/>
              <a:t> experience</a:t>
            </a:r>
          </a:p>
          <a:p>
            <a:pPr marL="457200" indent="-457200">
              <a:buFont typeface="Arial" panose="020B0604020202020204" pitchFamily="34" charset="0"/>
              <a:buChar char="•"/>
            </a:pPr>
            <a:r>
              <a:rPr lang="en-US" dirty="0"/>
              <a:t>Internet of Things (IoT) </a:t>
            </a:r>
            <a:r>
              <a:rPr lang="en-US" dirty="0">
                <a:solidFill>
                  <a:srgbClr val="F0F0F0"/>
                </a:solidFill>
              </a:rPr>
              <a:t>&amp;</a:t>
            </a:r>
            <a:r>
              <a:rPr lang="en-US" dirty="0"/>
              <a:t> artificial intelligence (AI) experience</a:t>
            </a:r>
          </a:p>
        </p:txBody>
      </p:sp>
    </p:spTree>
    <p:extLst>
      <p:ext uri="{BB962C8B-B14F-4D97-AF65-F5344CB8AC3E}">
        <p14:creationId xmlns:p14="http://schemas.microsoft.com/office/powerpoint/2010/main" val="21500559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IoT transforms traditional industrial processes</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724" y="1891706"/>
            <a:ext cx="13982953" cy="2671501"/>
          </a:xfrm>
        </p:spPr>
        <p:txBody>
          <a:bodyPr/>
          <a:lstStyle/>
          <a:p>
            <a:pPr marL="457200" indent="-457200">
              <a:buFont typeface="Wingdings" pitchFamily="2" charset="2"/>
              <a:buChar char="Ø"/>
            </a:pPr>
            <a:r>
              <a:rPr lang="en-US" dirty="0"/>
              <a:t>Connectivity</a:t>
            </a:r>
          </a:p>
          <a:p>
            <a:pPr marL="457200" indent="-457200">
              <a:buFont typeface="Wingdings" pitchFamily="2" charset="2"/>
              <a:buChar char="Ø"/>
            </a:pPr>
            <a:r>
              <a:rPr lang="en-US" dirty="0"/>
              <a:t>Monitoring</a:t>
            </a:r>
          </a:p>
          <a:p>
            <a:pPr marL="457200" indent="-457200">
              <a:buFont typeface="Wingdings" pitchFamily="2" charset="2"/>
              <a:buChar char="Ø"/>
            </a:pPr>
            <a:r>
              <a:rPr lang="en-US" dirty="0"/>
              <a:t>Visualizing</a:t>
            </a:r>
          </a:p>
          <a:p>
            <a:pPr marL="457200" indent="-457200">
              <a:buFont typeface="Wingdings" pitchFamily="2" charset="2"/>
              <a:buChar char="Ø"/>
            </a:pPr>
            <a:r>
              <a:rPr lang="en-US" dirty="0"/>
              <a:t>Intelligence</a:t>
            </a:r>
          </a:p>
        </p:txBody>
      </p:sp>
      <p:grpSp>
        <p:nvGrpSpPr>
          <p:cNvPr id="65" name="Group 64">
            <a:extLst>
              <a:ext uri="{FF2B5EF4-FFF2-40B4-BE49-F238E27FC236}">
                <a16:creationId xmlns:a16="http://schemas.microsoft.com/office/drawing/2014/main" id="{0FE80F48-6656-4447-B908-0BC4DE7ADC96}"/>
              </a:ext>
            </a:extLst>
          </p:cNvPr>
          <p:cNvGrpSpPr/>
          <p:nvPr/>
        </p:nvGrpSpPr>
        <p:grpSpPr>
          <a:xfrm>
            <a:off x="3770208" y="5707918"/>
            <a:ext cx="3291429" cy="2013809"/>
            <a:chOff x="3839363" y="5707918"/>
            <a:chExt cx="3291429" cy="2013809"/>
          </a:xfrm>
        </p:grpSpPr>
        <p:sp>
          <p:nvSpPr>
            <p:cNvPr id="21" name="Text Placeholder 3">
              <a:extLst>
                <a:ext uri="{FF2B5EF4-FFF2-40B4-BE49-F238E27FC236}">
                  <a16:creationId xmlns:a16="http://schemas.microsoft.com/office/drawing/2014/main" id="{3ACFED23-D094-B64E-83E8-BA3451681ABA}"/>
                </a:ext>
              </a:extLst>
            </p:cNvPr>
            <p:cNvSpPr txBox="1">
              <a:spLocks/>
            </p:cNvSpPr>
            <p:nvPr/>
          </p:nvSpPr>
          <p:spPr>
            <a:xfrm>
              <a:off x="3839363" y="7093863"/>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Transportation</a:t>
              </a:r>
            </a:p>
          </p:txBody>
        </p:sp>
        <p:pic>
          <p:nvPicPr>
            <p:cNvPr id="53" name="Picture 52">
              <a:extLst>
                <a:ext uri="{FF2B5EF4-FFF2-40B4-BE49-F238E27FC236}">
                  <a16:creationId xmlns:a16="http://schemas.microsoft.com/office/drawing/2014/main" id="{B18B16B3-97D4-A145-8ECD-4753B010208D}"/>
                </a:ext>
              </a:extLst>
            </p:cNvPr>
            <p:cNvPicPr>
              <a:picLocks noChangeAspect="1"/>
            </p:cNvPicPr>
            <p:nvPr/>
          </p:nvPicPr>
          <p:blipFill>
            <a:blip r:embed="rId3"/>
            <a:stretch>
              <a:fillRect/>
            </a:stretch>
          </p:blipFill>
          <p:spPr>
            <a:xfrm>
              <a:off x="4765077" y="5707918"/>
              <a:ext cx="1440000" cy="1440000"/>
            </a:xfrm>
            <a:prstGeom prst="rect">
              <a:avLst/>
            </a:prstGeom>
          </p:spPr>
        </p:pic>
      </p:grpSp>
      <p:grpSp>
        <p:nvGrpSpPr>
          <p:cNvPr id="64" name="Group 63">
            <a:extLst>
              <a:ext uri="{FF2B5EF4-FFF2-40B4-BE49-F238E27FC236}">
                <a16:creationId xmlns:a16="http://schemas.microsoft.com/office/drawing/2014/main" id="{96E457B7-F92C-204F-8107-24C089A270BD}"/>
              </a:ext>
            </a:extLst>
          </p:cNvPr>
          <p:cNvGrpSpPr/>
          <p:nvPr/>
        </p:nvGrpSpPr>
        <p:grpSpPr>
          <a:xfrm>
            <a:off x="-279986" y="5707918"/>
            <a:ext cx="3291429" cy="2013809"/>
            <a:chOff x="670990" y="5707918"/>
            <a:chExt cx="3291429" cy="2013809"/>
          </a:xfrm>
        </p:grpSpPr>
        <p:sp>
          <p:nvSpPr>
            <p:cNvPr id="16" name="Text Placeholder 3">
              <a:extLst>
                <a:ext uri="{FF2B5EF4-FFF2-40B4-BE49-F238E27FC236}">
                  <a16:creationId xmlns:a16="http://schemas.microsoft.com/office/drawing/2014/main" id="{3E320DE2-3DA4-484A-9027-899AD4D13D12}"/>
                </a:ext>
              </a:extLst>
            </p:cNvPr>
            <p:cNvSpPr txBox="1">
              <a:spLocks/>
            </p:cNvSpPr>
            <p:nvPr/>
          </p:nvSpPr>
          <p:spPr>
            <a:xfrm>
              <a:off x="670990" y="7093863"/>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Manufacturing</a:t>
              </a:r>
            </a:p>
          </p:txBody>
        </p:sp>
        <p:pic>
          <p:nvPicPr>
            <p:cNvPr id="55" name="Picture 54">
              <a:extLst>
                <a:ext uri="{FF2B5EF4-FFF2-40B4-BE49-F238E27FC236}">
                  <a16:creationId xmlns:a16="http://schemas.microsoft.com/office/drawing/2014/main" id="{AF9C7540-E51B-934F-A4B7-18159EE6020F}"/>
                </a:ext>
              </a:extLst>
            </p:cNvPr>
            <p:cNvPicPr>
              <a:picLocks noChangeAspect="1"/>
            </p:cNvPicPr>
            <p:nvPr/>
          </p:nvPicPr>
          <p:blipFill>
            <a:blip r:embed="rId4"/>
            <a:stretch>
              <a:fillRect/>
            </a:stretch>
          </p:blipFill>
          <p:spPr>
            <a:xfrm>
              <a:off x="1596704" y="5707918"/>
              <a:ext cx="1440000" cy="1440000"/>
            </a:xfrm>
            <a:prstGeom prst="rect">
              <a:avLst/>
            </a:prstGeom>
          </p:spPr>
        </p:pic>
      </p:grpSp>
      <p:grpSp>
        <p:nvGrpSpPr>
          <p:cNvPr id="67" name="Group 66">
            <a:extLst>
              <a:ext uri="{FF2B5EF4-FFF2-40B4-BE49-F238E27FC236}">
                <a16:creationId xmlns:a16="http://schemas.microsoft.com/office/drawing/2014/main" id="{C8A803B1-C4D9-3447-A893-9D33872EB8C1}"/>
              </a:ext>
            </a:extLst>
          </p:cNvPr>
          <p:cNvGrpSpPr/>
          <p:nvPr/>
        </p:nvGrpSpPr>
        <p:grpSpPr>
          <a:xfrm>
            <a:off x="11870598" y="5707918"/>
            <a:ext cx="3291429" cy="2013809"/>
            <a:chOff x="10175910" y="5707918"/>
            <a:chExt cx="3291429" cy="2013809"/>
          </a:xfrm>
        </p:grpSpPr>
        <p:sp>
          <p:nvSpPr>
            <p:cNvPr id="33" name="Text Placeholder 3">
              <a:extLst>
                <a:ext uri="{FF2B5EF4-FFF2-40B4-BE49-F238E27FC236}">
                  <a16:creationId xmlns:a16="http://schemas.microsoft.com/office/drawing/2014/main" id="{3D198E67-46E1-D149-A2F0-C795E6DB3822}"/>
                </a:ext>
              </a:extLst>
            </p:cNvPr>
            <p:cNvSpPr txBox="1">
              <a:spLocks/>
            </p:cNvSpPr>
            <p:nvPr/>
          </p:nvSpPr>
          <p:spPr>
            <a:xfrm>
              <a:off x="10175910" y="7093863"/>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Agriculture</a:t>
              </a:r>
            </a:p>
          </p:txBody>
        </p:sp>
        <p:pic>
          <p:nvPicPr>
            <p:cNvPr id="57" name="Picture 56">
              <a:extLst>
                <a:ext uri="{FF2B5EF4-FFF2-40B4-BE49-F238E27FC236}">
                  <a16:creationId xmlns:a16="http://schemas.microsoft.com/office/drawing/2014/main" id="{C50E017B-F03A-F54D-8189-4E0410AF2570}"/>
                </a:ext>
              </a:extLst>
            </p:cNvPr>
            <p:cNvPicPr>
              <a:picLocks noChangeAspect="1"/>
            </p:cNvPicPr>
            <p:nvPr/>
          </p:nvPicPr>
          <p:blipFill>
            <a:blip r:embed="rId5"/>
            <a:stretch>
              <a:fillRect/>
            </a:stretch>
          </p:blipFill>
          <p:spPr>
            <a:xfrm>
              <a:off x="11101624" y="5707918"/>
              <a:ext cx="1440000" cy="1440000"/>
            </a:xfrm>
            <a:prstGeom prst="rect">
              <a:avLst/>
            </a:prstGeom>
          </p:spPr>
        </p:pic>
      </p:grpSp>
      <p:grpSp>
        <p:nvGrpSpPr>
          <p:cNvPr id="66" name="Group 65">
            <a:extLst>
              <a:ext uri="{FF2B5EF4-FFF2-40B4-BE49-F238E27FC236}">
                <a16:creationId xmlns:a16="http://schemas.microsoft.com/office/drawing/2014/main" id="{B1771262-7E41-3B4B-A733-78DA5614A481}"/>
              </a:ext>
            </a:extLst>
          </p:cNvPr>
          <p:cNvGrpSpPr/>
          <p:nvPr/>
        </p:nvGrpSpPr>
        <p:grpSpPr>
          <a:xfrm>
            <a:off x="7820402" y="5707918"/>
            <a:ext cx="3291429" cy="2013809"/>
            <a:chOff x="7007637" y="5707918"/>
            <a:chExt cx="3291429" cy="2013809"/>
          </a:xfrm>
        </p:grpSpPr>
        <p:sp>
          <p:nvSpPr>
            <p:cNvPr id="27" name="Text Placeholder 3">
              <a:extLst>
                <a:ext uri="{FF2B5EF4-FFF2-40B4-BE49-F238E27FC236}">
                  <a16:creationId xmlns:a16="http://schemas.microsoft.com/office/drawing/2014/main" id="{CA0B66F7-A62A-4142-AAC0-1FA0EC4E755D}"/>
                </a:ext>
              </a:extLst>
            </p:cNvPr>
            <p:cNvSpPr txBox="1">
              <a:spLocks/>
            </p:cNvSpPr>
            <p:nvPr/>
          </p:nvSpPr>
          <p:spPr>
            <a:xfrm>
              <a:off x="7007637" y="7093863"/>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Energy</a:t>
              </a:r>
            </a:p>
          </p:txBody>
        </p:sp>
        <p:pic>
          <p:nvPicPr>
            <p:cNvPr id="59" name="Picture 58">
              <a:extLst>
                <a:ext uri="{FF2B5EF4-FFF2-40B4-BE49-F238E27FC236}">
                  <a16:creationId xmlns:a16="http://schemas.microsoft.com/office/drawing/2014/main" id="{B63E8586-1FFD-DF4C-B45E-BC287A0EC5D8}"/>
                </a:ext>
              </a:extLst>
            </p:cNvPr>
            <p:cNvPicPr>
              <a:picLocks noChangeAspect="1"/>
            </p:cNvPicPr>
            <p:nvPr/>
          </p:nvPicPr>
          <p:blipFill>
            <a:blip r:embed="rId6"/>
            <a:stretch>
              <a:fillRect/>
            </a:stretch>
          </p:blipFill>
          <p:spPr>
            <a:xfrm>
              <a:off x="7933351" y="5707918"/>
              <a:ext cx="1440000" cy="1440000"/>
            </a:xfrm>
            <a:prstGeom prst="rect">
              <a:avLst/>
            </a:prstGeom>
          </p:spPr>
        </p:pic>
      </p:grpSp>
      <p:grpSp>
        <p:nvGrpSpPr>
          <p:cNvPr id="5" name="Group 4">
            <a:extLst>
              <a:ext uri="{FF2B5EF4-FFF2-40B4-BE49-F238E27FC236}">
                <a16:creationId xmlns:a16="http://schemas.microsoft.com/office/drawing/2014/main" id="{28521182-2866-CB41-A4B7-011372A3CE35}"/>
              </a:ext>
            </a:extLst>
          </p:cNvPr>
          <p:cNvGrpSpPr/>
          <p:nvPr/>
        </p:nvGrpSpPr>
        <p:grpSpPr>
          <a:xfrm>
            <a:off x="5795305" y="5674751"/>
            <a:ext cx="3291429" cy="2048833"/>
            <a:chOff x="7263912" y="1787456"/>
            <a:chExt cx="3291429" cy="2048833"/>
          </a:xfrm>
        </p:grpSpPr>
        <p:pic>
          <p:nvPicPr>
            <p:cNvPr id="71" name="Picture 70">
              <a:extLst>
                <a:ext uri="{FF2B5EF4-FFF2-40B4-BE49-F238E27FC236}">
                  <a16:creationId xmlns:a16="http://schemas.microsoft.com/office/drawing/2014/main" id="{AF2E9858-49E8-6549-A115-F00764172921}"/>
                </a:ext>
              </a:extLst>
            </p:cNvPr>
            <p:cNvPicPr>
              <a:picLocks noChangeAspect="1"/>
            </p:cNvPicPr>
            <p:nvPr/>
          </p:nvPicPr>
          <p:blipFill>
            <a:blip r:embed="rId7"/>
            <a:stretch>
              <a:fillRect/>
            </a:stretch>
          </p:blipFill>
          <p:spPr>
            <a:xfrm>
              <a:off x="8189626" y="1787456"/>
              <a:ext cx="1440000" cy="1440000"/>
            </a:xfrm>
            <a:prstGeom prst="rect">
              <a:avLst/>
            </a:prstGeom>
          </p:spPr>
        </p:pic>
        <p:sp>
          <p:nvSpPr>
            <p:cNvPr id="19" name="Text Placeholder 3">
              <a:extLst>
                <a:ext uri="{FF2B5EF4-FFF2-40B4-BE49-F238E27FC236}">
                  <a16:creationId xmlns:a16="http://schemas.microsoft.com/office/drawing/2014/main" id="{C4FE75DB-0CF2-F546-93B9-AA249BA5DF3C}"/>
                </a:ext>
              </a:extLst>
            </p:cNvPr>
            <p:cNvSpPr txBox="1">
              <a:spLocks/>
            </p:cNvSpPr>
            <p:nvPr/>
          </p:nvSpPr>
          <p:spPr>
            <a:xfrm>
              <a:off x="7263912" y="3208425"/>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Hardware</a:t>
              </a:r>
            </a:p>
          </p:txBody>
        </p:sp>
      </p:grpSp>
      <p:grpSp>
        <p:nvGrpSpPr>
          <p:cNvPr id="6" name="Group 5">
            <a:extLst>
              <a:ext uri="{FF2B5EF4-FFF2-40B4-BE49-F238E27FC236}">
                <a16:creationId xmlns:a16="http://schemas.microsoft.com/office/drawing/2014/main" id="{1C74B94F-3E51-4040-833F-3077C9E58198}"/>
              </a:ext>
            </a:extLst>
          </p:cNvPr>
          <p:cNvGrpSpPr/>
          <p:nvPr/>
        </p:nvGrpSpPr>
        <p:grpSpPr>
          <a:xfrm>
            <a:off x="1745111" y="5674751"/>
            <a:ext cx="3291429" cy="2060947"/>
            <a:chOff x="4379363" y="2507456"/>
            <a:chExt cx="3291429" cy="2060947"/>
          </a:xfrm>
        </p:grpSpPr>
        <p:pic>
          <p:nvPicPr>
            <p:cNvPr id="73" name="Picture 72">
              <a:extLst>
                <a:ext uri="{FF2B5EF4-FFF2-40B4-BE49-F238E27FC236}">
                  <a16:creationId xmlns:a16="http://schemas.microsoft.com/office/drawing/2014/main" id="{71B90919-7318-8341-BC2D-414EC06C97D4}"/>
                </a:ext>
              </a:extLst>
            </p:cNvPr>
            <p:cNvPicPr>
              <a:picLocks noChangeAspect="1"/>
            </p:cNvPicPr>
            <p:nvPr/>
          </p:nvPicPr>
          <p:blipFill>
            <a:blip r:embed="rId8"/>
            <a:stretch>
              <a:fillRect/>
            </a:stretch>
          </p:blipFill>
          <p:spPr>
            <a:xfrm>
              <a:off x="5305077" y="2507456"/>
              <a:ext cx="1440000" cy="1440000"/>
            </a:xfrm>
            <a:prstGeom prst="rect">
              <a:avLst/>
            </a:prstGeom>
          </p:spPr>
        </p:pic>
        <p:sp>
          <p:nvSpPr>
            <p:cNvPr id="20" name="Text Placeholder 3">
              <a:extLst>
                <a:ext uri="{FF2B5EF4-FFF2-40B4-BE49-F238E27FC236}">
                  <a16:creationId xmlns:a16="http://schemas.microsoft.com/office/drawing/2014/main" id="{5A067BB6-165D-9A4E-B5EB-BD4B8366F63C}"/>
                </a:ext>
              </a:extLst>
            </p:cNvPr>
            <p:cNvSpPr txBox="1">
              <a:spLocks/>
            </p:cNvSpPr>
            <p:nvPr/>
          </p:nvSpPr>
          <p:spPr>
            <a:xfrm>
              <a:off x="4379363" y="3940539"/>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Network</a:t>
              </a:r>
            </a:p>
          </p:txBody>
        </p:sp>
      </p:grpSp>
      <p:grpSp>
        <p:nvGrpSpPr>
          <p:cNvPr id="2" name="Group 1">
            <a:extLst>
              <a:ext uri="{FF2B5EF4-FFF2-40B4-BE49-F238E27FC236}">
                <a16:creationId xmlns:a16="http://schemas.microsoft.com/office/drawing/2014/main" id="{86B66E02-FF37-744E-BA78-43311FAE89DF}"/>
              </a:ext>
            </a:extLst>
          </p:cNvPr>
          <p:cNvGrpSpPr/>
          <p:nvPr/>
        </p:nvGrpSpPr>
        <p:grpSpPr>
          <a:xfrm>
            <a:off x="9845499" y="5674751"/>
            <a:ext cx="3291429" cy="2046976"/>
            <a:chOff x="8882437" y="3410112"/>
            <a:chExt cx="3291429" cy="2046976"/>
          </a:xfrm>
        </p:grpSpPr>
        <p:pic>
          <p:nvPicPr>
            <p:cNvPr id="69" name="Picture 68">
              <a:extLst>
                <a:ext uri="{FF2B5EF4-FFF2-40B4-BE49-F238E27FC236}">
                  <a16:creationId xmlns:a16="http://schemas.microsoft.com/office/drawing/2014/main" id="{F20D6E16-A089-9448-ACF9-E317EF0A7277}"/>
                </a:ext>
              </a:extLst>
            </p:cNvPr>
            <p:cNvPicPr>
              <a:picLocks noChangeAspect="1"/>
            </p:cNvPicPr>
            <p:nvPr/>
          </p:nvPicPr>
          <p:blipFill>
            <a:blip r:embed="rId9"/>
            <a:stretch>
              <a:fillRect/>
            </a:stretch>
          </p:blipFill>
          <p:spPr>
            <a:xfrm>
              <a:off x="9808151" y="3410112"/>
              <a:ext cx="1440000" cy="1440000"/>
            </a:xfrm>
            <a:prstGeom prst="rect">
              <a:avLst/>
            </a:prstGeom>
          </p:spPr>
        </p:pic>
        <p:sp>
          <p:nvSpPr>
            <p:cNvPr id="22" name="Text Placeholder 3">
              <a:extLst>
                <a:ext uri="{FF2B5EF4-FFF2-40B4-BE49-F238E27FC236}">
                  <a16:creationId xmlns:a16="http://schemas.microsoft.com/office/drawing/2014/main" id="{20019D05-3DB8-7B48-AF37-B54EF7312F67}"/>
                </a:ext>
              </a:extLst>
            </p:cNvPr>
            <p:cNvSpPr txBox="1">
              <a:spLocks/>
            </p:cNvSpPr>
            <p:nvPr/>
          </p:nvSpPr>
          <p:spPr>
            <a:xfrm>
              <a:off x="8882437" y="4829224"/>
              <a:ext cx="3291429" cy="627864"/>
            </a:xfrm>
            <a:prstGeom prst="rect">
              <a:avLst/>
            </a:prstGeom>
          </p:spPr>
          <p:txBody>
            <a:bodyPr vert="horz" wrap="square" lIns="182880" tIns="146304" rIns="182880" bIns="146304" rtlCol="0">
              <a:spAutoFit/>
            </a:bodyPr>
            <a:lstStyle>
              <a:lvl1pPr marL="0" marR="0" indent="0" algn="l" defTabSz="1097278" rtl="0" eaLnBrk="1" fontAlgn="auto" latinLnBrk="0" hangingPunct="1">
                <a:lnSpc>
                  <a:spcPct val="90000"/>
                </a:lnSpc>
                <a:spcBef>
                  <a:spcPct val="20000"/>
                </a:spcBef>
                <a:spcAft>
                  <a:spcPts val="800"/>
                </a:spcAft>
                <a:buClrTx/>
                <a:buSzPct val="90000"/>
                <a:buFont typeface="Arial" pitchFamily="34" charset="0"/>
                <a:buNone/>
                <a:tabLst/>
                <a:defRPr sz="3200" b="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1pPr>
              <a:lvl2pPr marL="40338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2pPr>
              <a:lvl3pPr marL="67231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4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3pPr>
              <a:lvl4pPr marL="941238"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4pPr>
              <a:lvl5pPr marL="1210163" marR="0" indent="0" algn="l" defTabSz="1097278" rtl="0" eaLnBrk="1" fontAlgn="auto" latinLnBrk="0" hangingPunct="1">
                <a:lnSpc>
                  <a:spcPct val="90000"/>
                </a:lnSpc>
                <a:spcBef>
                  <a:spcPts val="600"/>
                </a:spcBef>
                <a:spcAft>
                  <a:spcPts val="800"/>
                </a:spcAft>
                <a:buClrTx/>
                <a:buSzPct val="90000"/>
                <a:buFont typeface="Arial" pitchFamily="34" charset="0"/>
                <a:buNone/>
                <a:tabLst/>
                <a:defRPr sz="2000" kern="1200" spc="0" baseline="0">
                  <a:solidFill>
                    <a:schemeClr val="tx2"/>
                  </a:solidFill>
                  <a:latin typeface="Amazon Ember" panose="020B0603020204020204" pitchFamily="34" charset="0"/>
                  <a:ea typeface="Amazon Ember" panose="020B0603020204020204" pitchFamily="34" charset="0"/>
                  <a:cs typeface="Amazon Ember" panose="020B0603020204020204" pitchFamily="34" charset="0"/>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pPr algn="ctr"/>
              <a:r>
                <a:rPr lang="en-US" sz="2400" dirty="0"/>
                <a:t>Algorithms</a:t>
              </a:r>
            </a:p>
          </p:txBody>
        </p:sp>
      </p:grpSp>
    </p:spTree>
    <p:extLst>
      <p:ext uri="{BB962C8B-B14F-4D97-AF65-F5344CB8AC3E}">
        <p14:creationId xmlns:p14="http://schemas.microsoft.com/office/powerpoint/2010/main" val="81649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blinds(horizontal)">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blinds(horizontal)">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blinds(horizontal)">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64"/>
                                        </p:tgtEl>
                                      </p:cBhvr>
                                    </p:animEffect>
                                    <p:set>
                                      <p:cBhvr>
                                        <p:cTn id="27" dur="1" fill="hold">
                                          <p:stCondLst>
                                            <p:cond delay="499"/>
                                          </p:stCondLst>
                                        </p:cTn>
                                        <p:tgtEl>
                                          <p:spTgt spid="64"/>
                                        </p:tgtEl>
                                        <p:attrNameLst>
                                          <p:attrName>style.visibility</p:attrName>
                                        </p:attrNameLst>
                                      </p:cBhvr>
                                      <p:to>
                                        <p:strVal val="hidden"/>
                                      </p:to>
                                    </p:set>
                                  </p:childTnLst>
                                </p:cTn>
                              </p:par>
                              <p:par>
                                <p:cTn id="28" presetID="3" presetClass="exit" presetSubtype="10" fill="hold" nodeType="withEffect">
                                  <p:stCondLst>
                                    <p:cond delay="0"/>
                                  </p:stCondLst>
                                  <p:childTnLst>
                                    <p:animEffect transition="out" filter="blinds(horizontal)">
                                      <p:cBhvr>
                                        <p:cTn id="29" dur="500"/>
                                        <p:tgtEl>
                                          <p:spTgt spid="65"/>
                                        </p:tgtEl>
                                      </p:cBhvr>
                                    </p:animEffect>
                                    <p:set>
                                      <p:cBhvr>
                                        <p:cTn id="30" dur="1" fill="hold">
                                          <p:stCondLst>
                                            <p:cond delay="499"/>
                                          </p:stCondLst>
                                        </p:cTn>
                                        <p:tgtEl>
                                          <p:spTgt spid="65"/>
                                        </p:tgtEl>
                                        <p:attrNameLst>
                                          <p:attrName>style.visibility</p:attrName>
                                        </p:attrNameLst>
                                      </p:cBhvr>
                                      <p:to>
                                        <p:strVal val="hidden"/>
                                      </p:to>
                                    </p:set>
                                  </p:childTnLst>
                                </p:cTn>
                              </p:par>
                              <p:par>
                                <p:cTn id="31" presetID="3" presetClass="exit" presetSubtype="10" fill="hold" nodeType="withEffect">
                                  <p:stCondLst>
                                    <p:cond delay="0"/>
                                  </p:stCondLst>
                                  <p:childTnLst>
                                    <p:animEffect transition="out" filter="blinds(horizontal)">
                                      <p:cBhvr>
                                        <p:cTn id="32" dur="500"/>
                                        <p:tgtEl>
                                          <p:spTgt spid="66"/>
                                        </p:tgtEl>
                                      </p:cBhvr>
                                    </p:animEffect>
                                    <p:set>
                                      <p:cBhvr>
                                        <p:cTn id="33" dur="1" fill="hold">
                                          <p:stCondLst>
                                            <p:cond delay="499"/>
                                          </p:stCondLst>
                                        </p:cTn>
                                        <p:tgtEl>
                                          <p:spTgt spid="66"/>
                                        </p:tgtEl>
                                        <p:attrNameLst>
                                          <p:attrName>style.visibility</p:attrName>
                                        </p:attrNameLst>
                                      </p:cBhvr>
                                      <p:to>
                                        <p:strVal val="hidden"/>
                                      </p:to>
                                    </p:set>
                                  </p:childTnLst>
                                </p:cTn>
                              </p:par>
                              <p:par>
                                <p:cTn id="34" presetID="3" presetClass="exit" presetSubtype="10" fill="hold" nodeType="withEffect">
                                  <p:stCondLst>
                                    <p:cond delay="0"/>
                                  </p:stCondLst>
                                  <p:childTnLst>
                                    <p:animEffect transition="out" filter="blinds(horizontal)">
                                      <p:cBhvr>
                                        <p:cTn id="35" dur="500"/>
                                        <p:tgtEl>
                                          <p:spTgt spid="67"/>
                                        </p:tgtEl>
                                      </p:cBhvr>
                                    </p:animEffect>
                                    <p:set>
                                      <p:cBhvr>
                                        <p:cTn id="36" dur="1" fill="hold">
                                          <p:stCondLst>
                                            <p:cond delay="499"/>
                                          </p:stCondLst>
                                        </p:cTn>
                                        <p:tgtEl>
                                          <p:spTgt spid="6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blinds(horizontal)">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linds(horizontal)">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blinds(horizontal)">
                                      <p:cBhvr>
                                        <p:cTn id="5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Predictive maintenance</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724" y="1427012"/>
            <a:ext cx="12428890" cy="2557160"/>
          </a:xfrm>
        </p:spPr>
        <p:txBody>
          <a:bodyPr/>
          <a:lstStyle/>
          <a:p>
            <a:pPr marL="457200" indent="-457200">
              <a:buFont typeface="Wingdings" pitchFamily="2" charset="2"/>
              <a:buChar char="q"/>
            </a:pPr>
            <a:r>
              <a:rPr lang="en-US" dirty="0"/>
              <a:t>Identify issues before </a:t>
            </a:r>
            <a:r>
              <a:rPr lang="en-US" dirty="0">
                <a:solidFill>
                  <a:srgbClr val="F0F0F0"/>
                </a:solidFill>
              </a:rPr>
              <a:t>failure</a:t>
            </a:r>
            <a:endParaRPr lang="en-US" dirty="0">
              <a:solidFill>
                <a:srgbClr val="F0F0F0"/>
              </a:solidFill>
              <a:latin typeface="Amazon Ember" panose="02000000000000000000" pitchFamily="2" charset="0"/>
            </a:endParaRPr>
          </a:p>
          <a:p>
            <a:pPr marL="457200" indent="-457200">
              <a:buFont typeface="Wingdings" pitchFamily="2" charset="2"/>
              <a:buChar char="q"/>
            </a:pPr>
            <a:r>
              <a:rPr lang="en-US" dirty="0"/>
              <a:t>Root-cause analysis</a:t>
            </a:r>
          </a:p>
          <a:p>
            <a:pPr marL="457200" indent="-457200">
              <a:buFont typeface="Wingdings" pitchFamily="2" charset="2"/>
              <a:buChar char="q"/>
            </a:pPr>
            <a:r>
              <a:rPr lang="en-US" dirty="0"/>
              <a:t>Estimate remaining useful life (RUL</a:t>
            </a:r>
            <a:r>
              <a:rPr lang="en-US" dirty="0">
                <a:solidFill>
                  <a:srgbClr val="F0F0F0"/>
                </a:solidFill>
              </a:rPr>
              <a:t>)</a:t>
            </a:r>
            <a:endParaRPr lang="en-US" dirty="0">
              <a:solidFill>
                <a:srgbClr val="F0F0F0"/>
              </a:solidFill>
              <a:latin typeface="Amazon Ember" panose="02000000000000000000" pitchFamily="2" charset="0"/>
            </a:endParaRPr>
          </a:p>
          <a:p>
            <a:pPr marL="457200" indent="-457200">
              <a:buFont typeface="Wingdings" pitchFamily="2" charset="2"/>
              <a:buChar char="q"/>
            </a:pPr>
            <a:r>
              <a:rPr lang="en-US" dirty="0"/>
              <a:t>Get actionable </a:t>
            </a:r>
            <a:r>
              <a:rPr lang="en-US" dirty="0">
                <a:solidFill>
                  <a:srgbClr val="F0F0F0"/>
                </a:solidFill>
              </a:rPr>
              <a:t>insights</a:t>
            </a:r>
            <a:endParaRPr lang="en-US" dirty="0">
              <a:solidFill>
                <a:srgbClr val="F0F0F0"/>
              </a:solidFill>
              <a:latin typeface="Amazon Ember" panose="02000000000000000000" pitchFamily="2" charset="0"/>
            </a:endParaRPr>
          </a:p>
        </p:txBody>
      </p:sp>
      <p:pic>
        <p:nvPicPr>
          <p:cNvPr id="6" name="Picture 5">
            <a:extLst>
              <a:ext uri="{FF2B5EF4-FFF2-40B4-BE49-F238E27FC236}">
                <a16:creationId xmlns:a16="http://schemas.microsoft.com/office/drawing/2014/main" id="{CEDE678F-DB22-B447-BB51-C25183EFB086}"/>
              </a:ext>
            </a:extLst>
          </p:cNvPr>
          <p:cNvPicPr>
            <a:picLocks noChangeAspect="1"/>
          </p:cNvPicPr>
          <p:nvPr/>
        </p:nvPicPr>
        <p:blipFill>
          <a:blip r:embed="rId3"/>
          <a:stretch>
            <a:fillRect/>
          </a:stretch>
        </p:blipFill>
        <p:spPr>
          <a:xfrm>
            <a:off x="2955018" y="4114800"/>
            <a:ext cx="8720364" cy="3689713"/>
          </a:xfrm>
          <a:prstGeom prst="rect">
            <a:avLst/>
          </a:prstGeom>
        </p:spPr>
      </p:pic>
    </p:spTree>
    <p:extLst>
      <p:ext uri="{BB962C8B-B14F-4D97-AF65-F5344CB8AC3E}">
        <p14:creationId xmlns:p14="http://schemas.microsoft.com/office/powerpoint/2010/main" val="1636568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dissolv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dissolv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dissolve">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Predictive maintenance</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724" y="1427012"/>
            <a:ext cx="12428890" cy="2027222"/>
          </a:xfrm>
        </p:spPr>
        <p:txBody>
          <a:bodyPr/>
          <a:lstStyle/>
          <a:p>
            <a:pPr marL="457200" indent="-457200">
              <a:buFont typeface="Wingdings" pitchFamily="2" charset="2"/>
              <a:buChar char="Ø"/>
            </a:pPr>
            <a:r>
              <a:rPr lang="en-US" dirty="0"/>
              <a:t>Reduce costs</a:t>
            </a:r>
          </a:p>
          <a:p>
            <a:pPr marL="457200" indent="-457200">
              <a:buFont typeface="Wingdings" pitchFamily="2" charset="2"/>
              <a:buChar char="Ø"/>
            </a:pPr>
            <a:r>
              <a:rPr lang="en-US" dirty="0"/>
              <a:t>Avoid unplanned production </a:t>
            </a:r>
            <a:r>
              <a:rPr lang="en-US" dirty="0">
                <a:solidFill>
                  <a:srgbClr val="F0F0F0"/>
                </a:solidFill>
              </a:rPr>
              <a:t>outages</a:t>
            </a:r>
            <a:endParaRPr lang="en-US" dirty="0">
              <a:solidFill>
                <a:srgbClr val="F0F0F0"/>
              </a:solidFill>
              <a:latin typeface="Amazon Ember" panose="02000000000000000000" pitchFamily="2" charset="0"/>
            </a:endParaRPr>
          </a:p>
          <a:p>
            <a:pPr marL="457200" indent="-457200">
              <a:buFont typeface="Wingdings" pitchFamily="2" charset="2"/>
              <a:buChar char="Ø"/>
            </a:pPr>
            <a:r>
              <a:rPr lang="en-US" dirty="0"/>
              <a:t>Plan </a:t>
            </a:r>
            <a:r>
              <a:rPr lang="en-US" dirty="0">
                <a:solidFill>
                  <a:srgbClr val="F0F0F0"/>
                </a:solidFill>
              </a:rPr>
              <a:t>optimal</a:t>
            </a:r>
            <a:r>
              <a:rPr lang="en-US" dirty="0"/>
              <a:t> maintenance work schedule</a:t>
            </a:r>
          </a:p>
        </p:txBody>
      </p:sp>
      <p:pic>
        <p:nvPicPr>
          <p:cNvPr id="6" name="Picture 5">
            <a:extLst>
              <a:ext uri="{FF2B5EF4-FFF2-40B4-BE49-F238E27FC236}">
                <a16:creationId xmlns:a16="http://schemas.microsoft.com/office/drawing/2014/main" id="{CEDE678F-DB22-B447-BB51-C25183EFB086}"/>
              </a:ext>
            </a:extLst>
          </p:cNvPr>
          <p:cNvPicPr>
            <a:picLocks noChangeAspect="1"/>
          </p:cNvPicPr>
          <p:nvPr/>
        </p:nvPicPr>
        <p:blipFill>
          <a:blip r:embed="rId3"/>
          <a:stretch>
            <a:fillRect/>
          </a:stretch>
        </p:blipFill>
        <p:spPr>
          <a:xfrm>
            <a:off x="2955018" y="4114800"/>
            <a:ext cx="8720364" cy="3689713"/>
          </a:xfrm>
          <a:prstGeom prst="rect">
            <a:avLst/>
          </a:prstGeom>
        </p:spPr>
      </p:pic>
    </p:spTree>
    <p:extLst>
      <p:ext uri="{BB962C8B-B14F-4D97-AF65-F5344CB8AC3E}">
        <p14:creationId xmlns:p14="http://schemas.microsoft.com/office/powerpoint/2010/main" val="2649486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3444973"/>
            <a:ext cx="12908725" cy="1126462"/>
          </a:xfrm>
        </p:spPr>
        <p:txBody>
          <a:bodyPr/>
          <a:lstStyle/>
          <a:p>
            <a:r>
              <a:rPr lang="en-US" dirty="0"/>
              <a:t>Scenario</a:t>
            </a:r>
            <a:endParaRPr lang="en-US" dirty="0">
              <a:latin typeface="+mj-lt"/>
            </a:endParaRPr>
          </a:p>
        </p:txBody>
      </p:sp>
    </p:spTree>
    <p:extLst>
      <p:ext uri="{BB962C8B-B14F-4D97-AF65-F5344CB8AC3E}">
        <p14:creationId xmlns:p14="http://schemas.microsoft.com/office/powerpoint/2010/main" val="15612404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48DEC-A2E6-4408-A9CD-7648C3FD41B7}"/>
              </a:ext>
            </a:extLst>
          </p:cNvPr>
          <p:cNvSpPr>
            <a:spLocks noGrp="1"/>
          </p:cNvSpPr>
          <p:nvPr>
            <p:ph type="title"/>
          </p:nvPr>
        </p:nvSpPr>
        <p:spPr/>
        <p:txBody>
          <a:bodyPr/>
          <a:lstStyle/>
          <a:p>
            <a:r>
              <a:rPr lang="en-US" dirty="0"/>
              <a:t>Turbofan degradation prediction</a:t>
            </a:r>
          </a:p>
        </p:txBody>
      </p:sp>
      <p:sp>
        <p:nvSpPr>
          <p:cNvPr id="4" name="Text Placeholder 3">
            <a:extLst>
              <a:ext uri="{FF2B5EF4-FFF2-40B4-BE49-F238E27FC236}">
                <a16:creationId xmlns:a16="http://schemas.microsoft.com/office/drawing/2014/main" id="{B7DF0221-B6B1-483C-B45F-8ECF5C99D7BE}"/>
              </a:ext>
            </a:extLst>
          </p:cNvPr>
          <p:cNvSpPr>
            <a:spLocks noGrp="1"/>
          </p:cNvSpPr>
          <p:nvPr>
            <p:ph idx="1"/>
          </p:nvPr>
        </p:nvSpPr>
        <p:spPr>
          <a:xfrm>
            <a:off x="323724" y="1427011"/>
            <a:ext cx="13982825" cy="3758978"/>
          </a:xfrm>
        </p:spPr>
        <p:txBody>
          <a:bodyPr/>
          <a:lstStyle/>
          <a:p>
            <a:pPr marL="457200" indent="-457200">
              <a:buFont typeface="Wingdings" pitchFamily="2" charset="2"/>
              <a:buChar char="Ø"/>
            </a:pPr>
            <a:r>
              <a:rPr lang="en-US" dirty="0"/>
              <a:t>Detect potential equipment </a:t>
            </a:r>
            <a:r>
              <a:rPr lang="en-US" dirty="0">
                <a:solidFill>
                  <a:srgbClr val="F0F0F0"/>
                </a:solidFill>
              </a:rPr>
              <a:t>failure</a:t>
            </a:r>
            <a:r>
              <a:rPr lang="en-US" dirty="0">
                <a:solidFill>
                  <a:srgbClr val="F0F0F0"/>
                </a:solidFill>
                <a:latin typeface="Amazon Ember" panose="02000000000000000000" pitchFamily="2" charset="0"/>
              </a:rPr>
              <a:t> &amp; </a:t>
            </a:r>
            <a:r>
              <a:rPr lang="en-US" dirty="0"/>
              <a:t>send notifications</a:t>
            </a:r>
          </a:p>
          <a:p>
            <a:pPr marL="457200" indent="-457200">
              <a:buFont typeface="Wingdings" pitchFamily="2" charset="2"/>
              <a:buChar char="Ø"/>
            </a:pPr>
            <a:r>
              <a:rPr lang="en-US" dirty="0"/>
              <a:t>LSTM (Long Short-term Memory) architecture implemented</a:t>
            </a:r>
          </a:p>
          <a:p>
            <a:pPr marL="457200" indent="-457200">
              <a:buFont typeface="Wingdings" pitchFamily="2" charset="2"/>
              <a:buChar char="Ø"/>
            </a:pPr>
            <a:r>
              <a:rPr lang="en-US" dirty="0"/>
              <a:t>Coded in Python with </a:t>
            </a:r>
            <a:r>
              <a:rPr lang="en-US" dirty="0" err="1"/>
              <a:t>MXNet</a:t>
            </a:r>
            <a:endParaRPr lang="en-US" dirty="0"/>
          </a:p>
          <a:p>
            <a:pPr marL="457200" indent="-457200">
              <a:buFont typeface="Wingdings" pitchFamily="2" charset="2"/>
              <a:buChar char="Ø"/>
            </a:pPr>
            <a:r>
              <a:rPr lang="en-US" dirty="0"/>
              <a:t>Turbofan engine degradation simulation </a:t>
            </a:r>
            <a:r>
              <a:rPr lang="en-US" dirty="0">
                <a:solidFill>
                  <a:srgbClr val="F0F0F0"/>
                </a:solidFill>
              </a:rPr>
              <a:t>data set</a:t>
            </a:r>
            <a:r>
              <a:rPr lang="en-US" dirty="0"/>
              <a:t> taken from NASA</a:t>
            </a:r>
          </a:p>
          <a:p>
            <a:pPr marL="457200" indent="-457200">
              <a:buFont typeface="Wingdings" pitchFamily="2" charset="2"/>
              <a:buChar char="Ø"/>
            </a:pPr>
            <a:r>
              <a:rPr lang="en-US" dirty="0"/>
              <a:t>The concept is applicable to other </a:t>
            </a:r>
            <a:r>
              <a:rPr lang="en-US" dirty="0">
                <a:solidFill>
                  <a:srgbClr val="F0F0F0"/>
                </a:solidFill>
              </a:rPr>
              <a:t>types</a:t>
            </a:r>
            <a:r>
              <a:rPr lang="en-US" dirty="0"/>
              <a:t> of machines, </a:t>
            </a:r>
            <a:r>
              <a:rPr lang="en-US" dirty="0">
                <a:solidFill>
                  <a:srgbClr val="F0F0F0"/>
                </a:solidFill>
              </a:rPr>
              <a:t>data sets and algorithms</a:t>
            </a:r>
            <a:endParaRPr lang="en-US" dirty="0">
              <a:solidFill>
                <a:srgbClr val="F0F0F0"/>
              </a:solidFill>
              <a:latin typeface="Amazon Ember" panose="02000000000000000000" pitchFamily="2" charset="0"/>
            </a:endParaRPr>
          </a:p>
        </p:txBody>
      </p:sp>
    </p:spTree>
    <p:extLst>
      <p:ext uri="{BB962C8B-B14F-4D97-AF65-F5344CB8AC3E}">
        <p14:creationId xmlns:p14="http://schemas.microsoft.com/office/powerpoint/2010/main" val="581672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dissolv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37A9F2-DF1E-42B3-83EA-6C87ADA985E3}"/>
              </a:ext>
            </a:extLst>
          </p:cNvPr>
          <p:cNvSpPr>
            <a:spLocks noGrp="1"/>
          </p:cNvSpPr>
          <p:nvPr>
            <p:ph type="title"/>
          </p:nvPr>
        </p:nvSpPr>
        <p:spPr/>
        <p:txBody>
          <a:bodyPr/>
          <a:lstStyle/>
          <a:p>
            <a:r>
              <a:rPr lang="en-US" dirty="0"/>
              <a:t>Sample data</a:t>
            </a:r>
          </a:p>
        </p:txBody>
      </p:sp>
      <p:graphicFrame>
        <p:nvGraphicFramePr>
          <p:cNvPr id="5" name="Table 4">
            <a:extLst>
              <a:ext uri="{FF2B5EF4-FFF2-40B4-BE49-F238E27FC236}">
                <a16:creationId xmlns:a16="http://schemas.microsoft.com/office/drawing/2014/main" id="{5DC123D4-B443-45F4-A1FB-22012AA7B9A5}"/>
              </a:ext>
            </a:extLst>
          </p:cNvPr>
          <p:cNvGraphicFramePr>
            <a:graphicFrameLocks noGrp="1"/>
          </p:cNvGraphicFramePr>
          <p:nvPr>
            <p:extLst>
              <p:ext uri="{D42A27DB-BD31-4B8C-83A1-F6EECF244321}">
                <p14:modId xmlns:p14="http://schemas.microsoft.com/office/powerpoint/2010/main" val="376384991"/>
              </p:ext>
            </p:extLst>
          </p:nvPr>
        </p:nvGraphicFramePr>
        <p:xfrm>
          <a:off x="1430098" y="1997213"/>
          <a:ext cx="11770330" cy="4354343"/>
        </p:xfrm>
        <a:graphic>
          <a:graphicData uri="http://schemas.openxmlformats.org/drawingml/2006/table">
            <a:tbl>
              <a:tblPr firstRow="1" lastCol="1" bandRow="1">
                <a:tableStyleId>{E8034E78-7F5D-4C2E-B375-FC64B27BC917}</a:tableStyleId>
              </a:tblPr>
              <a:tblGrid>
                <a:gridCol w="888153">
                  <a:extLst>
                    <a:ext uri="{9D8B030D-6E8A-4147-A177-3AD203B41FA5}">
                      <a16:colId xmlns:a16="http://schemas.microsoft.com/office/drawing/2014/main" val="62459987"/>
                    </a:ext>
                  </a:extLst>
                </a:gridCol>
                <a:gridCol w="1304563">
                  <a:extLst>
                    <a:ext uri="{9D8B030D-6E8A-4147-A177-3AD203B41FA5}">
                      <a16:colId xmlns:a16="http://schemas.microsoft.com/office/drawing/2014/main" val="897517483"/>
                    </a:ext>
                  </a:extLst>
                </a:gridCol>
                <a:gridCol w="540972">
                  <a:extLst>
                    <a:ext uri="{9D8B030D-6E8A-4147-A177-3AD203B41FA5}">
                      <a16:colId xmlns:a16="http://schemas.microsoft.com/office/drawing/2014/main" val="4041369776"/>
                    </a:ext>
                  </a:extLst>
                </a:gridCol>
                <a:gridCol w="1306285">
                  <a:extLst>
                    <a:ext uri="{9D8B030D-6E8A-4147-A177-3AD203B41FA5}">
                      <a16:colId xmlns:a16="http://schemas.microsoft.com/office/drawing/2014/main" val="214418650"/>
                    </a:ext>
                  </a:extLst>
                </a:gridCol>
                <a:gridCol w="1404258">
                  <a:extLst>
                    <a:ext uri="{9D8B030D-6E8A-4147-A177-3AD203B41FA5}">
                      <a16:colId xmlns:a16="http://schemas.microsoft.com/office/drawing/2014/main" val="1324696484"/>
                    </a:ext>
                  </a:extLst>
                </a:gridCol>
                <a:gridCol w="653142">
                  <a:extLst>
                    <a:ext uri="{9D8B030D-6E8A-4147-A177-3AD203B41FA5}">
                      <a16:colId xmlns:a16="http://schemas.microsoft.com/office/drawing/2014/main" val="1319000434"/>
                    </a:ext>
                  </a:extLst>
                </a:gridCol>
                <a:gridCol w="1649186">
                  <a:extLst>
                    <a:ext uri="{9D8B030D-6E8A-4147-A177-3AD203B41FA5}">
                      <a16:colId xmlns:a16="http://schemas.microsoft.com/office/drawing/2014/main" val="47997677"/>
                    </a:ext>
                  </a:extLst>
                </a:gridCol>
                <a:gridCol w="4023771">
                  <a:extLst>
                    <a:ext uri="{9D8B030D-6E8A-4147-A177-3AD203B41FA5}">
                      <a16:colId xmlns:a16="http://schemas.microsoft.com/office/drawing/2014/main" val="3292983939"/>
                    </a:ext>
                  </a:extLst>
                </a:gridCol>
              </a:tblGrid>
              <a:tr h="629671">
                <a:tc>
                  <a:txBody>
                    <a:bodyPr/>
                    <a:lstStyle/>
                    <a:p>
                      <a:pPr algn="ctr" fontAlgn="ctr"/>
                      <a:r>
                        <a:rPr lang="en-US" sz="2100" b="0" dirty="0">
                          <a:effectLst/>
                        </a:rPr>
                        <a:t>Cycle</a:t>
                      </a:r>
                    </a:p>
                  </a:txBody>
                  <a:tcPr marL="76200" marR="76200" marT="38100" marB="38100" anchor="ctr">
                    <a:lnL w="19050" cap="flat" cmpd="sng" algn="ctr">
                      <a:no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1"/>
                    </a:solidFill>
                  </a:tcPr>
                </a:tc>
                <a:tc>
                  <a:txBody>
                    <a:bodyPr/>
                    <a:lstStyle/>
                    <a:p>
                      <a:pPr algn="ctr" fontAlgn="ctr"/>
                      <a:r>
                        <a:rPr lang="en-US" sz="2100" b="0" dirty="0">
                          <a:effectLst/>
                        </a:rPr>
                        <a:t>setting1</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2"/>
                    </a:solidFill>
                  </a:tcPr>
                </a:tc>
                <a:tc>
                  <a:txBody>
                    <a:bodyPr/>
                    <a:lstStyle/>
                    <a:p>
                      <a:pPr algn="ctr" fontAlgn="ctr"/>
                      <a:r>
                        <a:rPr lang="en-US" sz="2100" b="0" dirty="0">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2"/>
                    </a:solidFill>
                  </a:tcPr>
                </a:tc>
                <a:tc>
                  <a:txBody>
                    <a:bodyPr/>
                    <a:lstStyle/>
                    <a:p>
                      <a:pPr algn="ctr" fontAlgn="ctr"/>
                      <a:r>
                        <a:rPr lang="en-US" sz="2100" b="0" dirty="0">
                          <a:effectLst/>
                        </a:rPr>
                        <a:t>setting3</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2"/>
                    </a:solidFill>
                  </a:tcPr>
                </a:tc>
                <a:tc>
                  <a:txBody>
                    <a:bodyPr/>
                    <a:lstStyle/>
                    <a:p>
                      <a:pPr algn="ctr" fontAlgn="ctr"/>
                      <a:r>
                        <a:rPr lang="en-US" sz="2100" b="0" dirty="0">
                          <a:effectLst/>
                        </a:rPr>
                        <a:t>sensor1</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3"/>
                    </a:solidFill>
                  </a:tcPr>
                </a:tc>
                <a:tc>
                  <a:txBody>
                    <a:bodyPr/>
                    <a:lstStyle/>
                    <a:p>
                      <a:pPr algn="ctr" fontAlgn="ctr"/>
                      <a:r>
                        <a:rPr lang="en-US" sz="2100" b="0" dirty="0">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3"/>
                    </a:solidFill>
                  </a:tcPr>
                </a:tc>
                <a:tc>
                  <a:txBody>
                    <a:bodyPr/>
                    <a:lstStyle/>
                    <a:p>
                      <a:pPr algn="ctr" fontAlgn="ctr"/>
                      <a:r>
                        <a:rPr lang="en-US" sz="2100" b="0" dirty="0">
                          <a:effectLst/>
                        </a:rPr>
                        <a:t>sensor21</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3"/>
                    </a:solidFill>
                  </a:tcPr>
                </a:tc>
                <a:tc>
                  <a:txBody>
                    <a:bodyPr/>
                    <a:lstStyle/>
                    <a:p>
                      <a:pPr algn="ctr" fontAlgn="ctr"/>
                      <a:r>
                        <a:rPr lang="en-US" sz="2100" b="0" i="0" kern="1200" dirty="0">
                          <a:solidFill>
                            <a:schemeClr val="lt1"/>
                          </a:solidFill>
                          <a:effectLst/>
                          <a:latin typeface="+mn-lt"/>
                          <a:ea typeface="+mn-ea"/>
                          <a:cs typeface="+mn-cs"/>
                        </a:rPr>
                        <a:t>Remaining Useful Life (RUL)</a:t>
                      </a:r>
                      <a:endParaRPr lang="en-US" sz="2100" b="0" dirty="0">
                        <a:effectLst/>
                      </a:endParaRPr>
                    </a:p>
                  </a:txBody>
                  <a:tcPr marL="76200" marR="76200" marT="38100" marB="38100" anchor="ctr">
                    <a:lnL w="1905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2"/>
                      </a:solidFill>
                      <a:prstDash val="solid"/>
                      <a:round/>
                      <a:headEnd type="none" w="med" len="med"/>
                      <a:tailEnd type="none" w="med" len="med"/>
                    </a:lnB>
                    <a:solidFill>
                      <a:schemeClr val="accent5"/>
                    </a:solidFill>
                  </a:tcPr>
                </a:tc>
                <a:extLst>
                  <a:ext uri="{0D108BD9-81ED-4DB2-BD59-A6C34878D82A}">
                    <a16:rowId xmlns:a16="http://schemas.microsoft.com/office/drawing/2014/main" val="1736250437"/>
                  </a:ext>
                </a:extLst>
              </a:tr>
              <a:tr h="931168">
                <a:tc>
                  <a:txBody>
                    <a:bodyPr/>
                    <a:lstStyle/>
                    <a:p>
                      <a:pPr algn="ctr"/>
                      <a:r>
                        <a:rPr lang="en-US" sz="1800" dirty="0">
                          <a:solidFill>
                            <a:schemeClr val="bg1"/>
                          </a:solidFill>
                        </a:rPr>
                        <a:t>1</a:t>
                      </a:r>
                    </a:p>
                  </a:txBody>
                  <a:tcPr marL="18288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0.07</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1.40</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518.67</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6.10</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100" dirty="0">
                          <a:solidFill>
                            <a:schemeClr val="bg1"/>
                          </a:solidFill>
                        </a:rPr>
                        <a:t>191</a:t>
                      </a:r>
                    </a:p>
                  </a:txBody>
                  <a:tcPr marL="182880" anchor="ctr">
                    <a:lnL w="1905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46983266"/>
                  </a:ext>
                </a:extLst>
              </a:tr>
              <a:tr h="931168">
                <a:tc>
                  <a:txBody>
                    <a:bodyPr/>
                    <a:lstStyle/>
                    <a:p>
                      <a:pPr algn="ctr"/>
                      <a:r>
                        <a:rPr lang="en-US" sz="1800" dirty="0">
                          <a:solidFill>
                            <a:schemeClr val="bg1"/>
                          </a:solidFill>
                        </a:rPr>
                        <a:t>2</a:t>
                      </a:r>
                    </a:p>
                  </a:txBody>
                  <a:tcPr marL="18288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0.019</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2.56</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514.26</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7.63</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sz="2100" dirty="0">
                          <a:solidFill>
                            <a:schemeClr val="bg1"/>
                          </a:solidFill>
                        </a:rPr>
                        <a:t>190</a:t>
                      </a:r>
                    </a:p>
                  </a:txBody>
                  <a:tcPr marL="182880" anchor="ctr">
                    <a:lnL w="1905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extLst>
                  <a:ext uri="{0D108BD9-81ED-4DB2-BD59-A6C34878D82A}">
                    <a16:rowId xmlns:a16="http://schemas.microsoft.com/office/drawing/2014/main" val="442901877"/>
                  </a:ext>
                </a:extLst>
              </a:tr>
              <a:tr h="931168">
                <a:tc>
                  <a:txBody>
                    <a:bodyPr/>
                    <a:lstStyle/>
                    <a:p>
                      <a:pPr algn="ctr"/>
                      <a:r>
                        <a:rPr lang="en-US" sz="1800" dirty="0">
                          <a:solidFill>
                            <a:schemeClr val="bg1"/>
                          </a:solidFill>
                        </a:rPr>
                        <a:t>3</a:t>
                      </a:r>
                    </a:p>
                  </a:txBody>
                  <a:tcPr marL="18288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0.043</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0.30</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481.95</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en-US" sz="1800" dirty="0">
                          <a:solidFill>
                            <a:schemeClr val="bg1"/>
                          </a:solidFill>
                          <a:effectLst/>
                        </a:rPr>
                        <a:t>2.35</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2100" dirty="0">
                          <a:solidFill>
                            <a:schemeClr val="bg1"/>
                          </a:solidFill>
                        </a:rPr>
                        <a:t>189</a:t>
                      </a:r>
                    </a:p>
                  </a:txBody>
                  <a:tcPr marL="182880" anchor="ctr">
                    <a:lnL w="1905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09532838"/>
                  </a:ext>
                </a:extLst>
              </a:tr>
              <a:tr h="931168">
                <a:tc>
                  <a:txBody>
                    <a:bodyPr/>
                    <a:lstStyle/>
                    <a:p>
                      <a:pPr algn="ctr"/>
                      <a:r>
                        <a:rPr lang="en-US" sz="1800" dirty="0">
                          <a:solidFill>
                            <a:schemeClr val="bg1"/>
                          </a:solidFill>
                        </a:rPr>
                        <a:t>4</a:t>
                      </a:r>
                    </a:p>
                  </a:txBody>
                  <a:tcPr marL="18288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0.061</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0.00</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499.41</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fontAlgn="ctr"/>
                      <a:r>
                        <a:rPr lang="en-US" sz="1800" dirty="0">
                          <a:solidFill>
                            <a:schemeClr val="bg1"/>
                          </a:solidFill>
                          <a:effectLst/>
                        </a:rPr>
                        <a:t>10.46</a:t>
                      </a:r>
                    </a:p>
                  </a:txBody>
                  <a:tcPr marL="76200" marR="76200" marT="38100" marB="38100" anchor="ctr">
                    <a:lnL w="19050" cap="flat" cmpd="sng" algn="ctr">
                      <a:solidFill>
                        <a:schemeClr val="bg2"/>
                      </a:solidFill>
                      <a:prstDash val="solid"/>
                      <a:round/>
                      <a:headEnd type="none" w="med" len="med"/>
                      <a:tailEnd type="none" w="med" len="med"/>
                    </a:lnL>
                    <a:lnR w="19050" cap="flat" cmpd="sng" algn="ctr">
                      <a:solidFill>
                        <a:schemeClr val="bg2"/>
                      </a:solid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tc>
                  <a:txBody>
                    <a:bodyPr/>
                    <a:lstStyle/>
                    <a:p>
                      <a:pPr algn="ctr"/>
                      <a:r>
                        <a:rPr lang="en-US" sz="2100" dirty="0">
                          <a:solidFill>
                            <a:schemeClr val="bg1"/>
                          </a:solidFill>
                        </a:rPr>
                        <a:t>188</a:t>
                      </a:r>
                    </a:p>
                  </a:txBody>
                  <a:tcPr marL="182880" anchor="ctr">
                    <a:lnL w="19050" cap="flat" cmpd="sng" algn="ctr">
                      <a:solidFill>
                        <a:schemeClr val="bg2"/>
                      </a:solid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bg2"/>
                      </a:solidFill>
                      <a:prstDash val="solid"/>
                      <a:round/>
                      <a:headEnd type="none" w="med" len="med"/>
                      <a:tailEnd type="none" w="med" len="med"/>
                    </a:lnT>
                    <a:lnB w="190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10000"/>
                        <a:lumOff val="90000"/>
                      </a:schemeClr>
                    </a:solidFill>
                  </a:tcPr>
                </a:tc>
                <a:extLst>
                  <a:ext uri="{0D108BD9-81ED-4DB2-BD59-A6C34878D82A}">
                    <a16:rowId xmlns:a16="http://schemas.microsoft.com/office/drawing/2014/main" val="1745670249"/>
                  </a:ext>
                </a:extLst>
              </a:tr>
            </a:tbl>
          </a:graphicData>
        </a:graphic>
      </p:graphicFrame>
      <p:sp>
        <p:nvSpPr>
          <p:cNvPr id="2" name="TextBox 1">
            <a:extLst>
              <a:ext uri="{FF2B5EF4-FFF2-40B4-BE49-F238E27FC236}">
                <a16:creationId xmlns:a16="http://schemas.microsoft.com/office/drawing/2014/main" id="{F83ABCFC-019E-E548-888C-B3F517ADEE1F}"/>
              </a:ext>
            </a:extLst>
          </p:cNvPr>
          <p:cNvSpPr txBox="1"/>
          <p:nvPr/>
        </p:nvSpPr>
        <p:spPr>
          <a:xfrm>
            <a:off x="7833110" y="7318020"/>
            <a:ext cx="6473567" cy="489365"/>
          </a:xfrm>
          <a:prstGeom prst="rect">
            <a:avLst/>
          </a:prstGeom>
          <a:noFill/>
        </p:spPr>
        <p:txBody>
          <a:bodyPr wrap="none" lIns="182880" tIns="146304" rIns="182880" bIns="146304" rtlCol="0">
            <a:spAutoFit/>
          </a:bodyPr>
          <a:lstStyle/>
          <a:p>
            <a:pPr>
              <a:lnSpc>
                <a:spcPct val="90000"/>
              </a:lnSpc>
              <a:spcAft>
                <a:spcPts val="1800"/>
              </a:spcAft>
            </a:pPr>
            <a:r>
              <a:rPr lang="en-US" sz="1400" i="1" dirty="0"/>
              <a:t>* https://ti.arc.nasa.gov/tech/dash/groups/pcoe/prognostic-data-repository/</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96405871"/>
      </p:ext>
    </p:extLst>
  </p:cSld>
  <p:clrMapOvr>
    <a:masterClrMapping/>
  </p:clrMapOvr>
  <p:transition>
    <p:fade/>
  </p:transition>
</p:sld>
</file>

<file path=ppt/theme/theme1.xml><?xml version="1.0" encoding="utf-8"?>
<a:theme xmlns:a="http://schemas.openxmlformats.org/drawingml/2006/main" name="4-05853_REINVENT_Template_Dark">
  <a:themeElements>
    <a:clrScheme name="ReInvent 2019">
      <a:dk1>
        <a:srgbClr val="000000"/>
      </a:dk1>
      <a:lt1>
        <a:srgbClr val="FFFFFF"/>
      </a:lt1>
      <a:dk2>
        <a:srgbClr val="282828"/>
      </a:dk2>
      <a:lt2>
        <a:srgbClr val="F0F0F0"/>
      </a:lt2>
      <a:accent1>
        <a:srgbClr val="4861AD"/>
      </a:accent1>
      <a:accent2>
        <a:srgbClr val="FFCE3F"/>
      </a:accent2>
      <a:accent3>
        <a:srgbClr val="88CEB8"/>
      </a:accent3>
      <a:accent4>
        <a:srgbClr val="969696"/>
      </a:accent4>
      <a:accent5>
        <a:srgbClr val="FD7272"/>
      </a:accent5>
      <a:accent6>
        <a:srgbClr val="25CCF7"/>
      </a:accent6>
      <a:hlink>
        <a:srgbClr val="FC427B"/>
      </a:hlink>
      <a:folHlink>
        <a:srgbClr val="B33771"/>
      </a:folHlink>
    </a:clrScheme>
    <a:fontScheme name="Re:Invent 2018">
      <a:majorFont>
        <a:latin typeface="Amazon Ember Light"/>
        <a:ea typeface=""/>
        <a:cs typeface=""/>
      </a:majorFont>
      <a:minorFont>
        <a:latin typeface="Amazon Embe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WS_REINVENT2019_16x9_Template_Dark_Final.potx" id="{82912CDD-837F-4677-9AFD-505445F96BA9}" vid="{2341435A-B00E-4D14-B68B-5575AF5DA3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1" ma:contentTypeDescription="Create a new document." ma:contentTypeScope="" ma:versionID="39dd6e28de13981fc99600d481b1de5c">
  <xsd:schema xmlns:xsd="http://www.w3.org/2001/XMLSchema" xmlns:xs="http://www.w3.org/2001/XMLSchema" xmlns:p="http://schemas.microsoft.com/office/2006/metadata/properties" xmlns:ns3="630a2e83-186a-4a0f-ab27-bee8a8096abc" targetNamespace="http://schemas.microsoft.com/office/2006/metadata/properties" ma:root="true" ma:fieldsID="e5a18a002045f9f0e2a3c9cc06ab2675" ns3:_="">
    <xsd:import namespace="630a2e83-186a-4a0f-ab27-bee8a8096abc"/>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42678F0-6EA3-4F58-92F2-E73D80B536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630a2e83-186a-4a0f-ab27-bee8a8096abc"/>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AWS_REINVENT2019_16x9_Template_Dark_Final</Template>
  <TotalTime>1646</TotalTime>
  <Words>1506</Words>
  <Application>Microsoft Macintosh PowerPoint</Application>
  <PresentationFormat>Custom</PresentationFormat>
  <Paragraphs>284</Paragraphs>
  <Slides>28</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 Black</vt:lpstr>
      <vt:lpstr>Arial</vt:lpstr>
      <vt:lpstr>Wingdings</vt:lpstr>
      <vt:lpstr>Amazon Ember</vt:lpstr>
      <vt:lpstr>Amazon Ember Light</vt:lpstr>
      <vt:lpstr>Amazon Ember Heavy</vt:lpstr>
      <vt:lpstr>Lucida Console</vt:lpstr>
      <vt:lpstr>4-05853_REINVENT_Template_Dark</vt:lpstr>
      <vt:lpstr>PowerPoint Presentation</vt:lpstr>
      <vt:lpstr>Machine health with AWS IoT</vt:lpstr>
      <vt:lpstr>Let’s get to know each other</vt:lpstr>
      <vt:lpstr>IoT transforms traditional industrial processes</vt:lpstr>
      <vt:lpstr>Predictive maintenance</vt:lpstr>
      <vt:lpstr>Predictive maintenance</vt:lpstr>
      <vt:lpstr>Scenario</vt:lpstr>
      <vt:lpstr>Turbofan degradation prediction</vt:lpstr>
      <vt:lpstr>Sample data</vt:lpstr>
      <vt:lpstr>Architecture</vt:lpstr>
      <vt:lpstr>Architecture</vt:lpstr>
      <vt:lpstr>Hands-on implementation</vt:lpstr>
      <vt:lpstr>Steps</vt:lpstr>
      <vt:lpstr>Now go to</vt:lpstr>
      <vt:lpstr>Resources</vt:lpstr>
      <vt:lpstr>Greengrass</vt:lpstr>
      <vt:lpstr>Sagemaker</vt:lpstr>
      <vt:lpstr>Cloud9</vt:lpstr>
      <vt:lpstr>Kinesis Firehose</vt:lpstr>
      <vt:lpstr>S3</vt:lpstr>
      <vt:lpstr>OPC-UA</vt:lpstr>
      <vt:lpstr>LSTM</vt:lpstr>
      <vt:lpstr>Questions?</vt:lpstr>
      <vt:lpstr>Takeaways</vt:lpstr>
      <vt:lpstr>PowerPoint Presentation</vt:lpstr>
      <vt:lpstr>PowerPoint Presentation</vt:lpstr>
      <vt:lpstr>Appendix</vt:lpstr>
      <vt:lpstr>Links</vt:lpstr>
    </vt:vector>
  </TitlesOfParts>
  <Company>Amazon Web Services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Haight, Ryan</dc:creator>
  <cp:keywords>AWS RE:INVENT</cp:keywords>
  <cp:lastModifiedBy>Microsoft Office User</cp:lastModifiedBy>
  <cp:revision>99</cp:revision>
  <cp:lastPrinted>2019-06-18T21:36:09Z</cp:lastPrinted>
  <dcterms:created xsi:type="dcterms:W3CDTF">2019-07-31T13:39:46Z</dcterms:created>
  <dcterms:modified xsi:type="dcterms:W3CDTF">2019-12-04T22:12:16Z</dcterms:modified>
  <cp:category>AWS RE:INVENT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